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92" r:id="rId2"/>
    <p:sldId id="308" r:id="rId3"/>
    <p:sldId id="306" r:id="rId4"/>
    <p:sldId id="309" r:id="rId5"/>
    <p:sldId id="310" r:id="rId6"/>
    <p:sldId id="311" r:id="rId7"/>
    <p:sldId id="31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7FFEC-63A4-424A-B61D-031FCAFCD789}" v="15" dt="2025-12-04T13:15:08.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72477" autoAdjust="0"/>
  </p:normalViewPr>
  <p:slideViewPr>
    <p:cSldViewPr snapToGrid="0">
      <p:cViewPr varScale="1">
        <p:scale>
          <a:sx n="72" d="100"/>
          <a:sy n="72"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 Corner" userId="359895aa-a767-480b-954a-c36186f58361" providerId="ADAL" clId="{8814E816-D6BF-4F38-8599-2C9756406BAA}"/>
    <pc:docChg chg="undo custSel modSld">
      <pc:chgData name="Mr S Corner" userId="359895aa-a767-480b-954a-c36186f58361" providerId="ADAL" clId="{8814E816-D6BF-4F38-8599-2C9756406BAA}" dt="2025-12-04T13:15:19.659" v="453" actId="14100"/>
      <pc:docMkLst>
        <pc:docMk/>
      </pc:docMkLst>
      <pc:sldChg chg="modSp mod">
        <pc:chgData name="Mr S Corner" userId="359895aa-a767-480b-954a-c36186f58361" providerId="ADAL" clId="{8814E816-D6BF-4F38-8599-2C9756406BAA}" dt="2025-12-04T11:43:51.432" v="1" actId="20577"/>
        <pc:sldMkLst>
          <pc:docMk/>
          <pc:sldMk cId="3900496901" sldId="292"/>
        </pc:sldMkLst>
        <pc:spChg chg="mod">
          <ac:chgData name="Mr S Corner" userId="359895aa-a767-480b-954a-c36186f58361" providerId="ADAL" clId="{8814E816-D6BF-4F38-8599-2C9756406BAA}" dt="2025-12-04T11:43:51.432" v="1" actId="20577"/>
          <ac:spMkLst>
            <pc:docMk/>
            <pc:sldMk cId="3900496901" sldId="292"/>
            <ac:spMk id="3" creationId="{4CB5266E-4509-9CD3-E0EE-56530A79531D}"/>
          </ac:spMkLst>
        </pc:spChg>
      </pc:sldChg>
      <pc:sldChg chg="addSp delSp modSp mod">
        <pc:chgData name="Mr S Corner" userId="359895aa-a767-480b-954a-c36186f58361" providerId="ADAL" clId="{8814E816-D6BF-4F38-8599-2C9756406BAA}" dt="2025-12-04T13:01:32.660" v="299" actId="20577"/>
        <pc:sldMkLst>
          <pc:docMk/>
          <pc:sldMk cId="2189101920" sldId="306"/>
        </pc:sldMkLst>
        <pc:spChg chg="mod">
          <ac:chgData name="Mr S Corner" userId="359895aa-a767-480b-954a-c36186f58361" providerId="ADAL" clId="{8814E816-D6BF-4F38-8599-2C9756406BAA}" dt="2025-12-04T11:44:06.866" v="5" actId="20577"/>
          <ac:spMkLst>
            <pc:docMk/>
            <pc:sldMk cId="2189101920" sldId="306"/>
            <ac:spMk id="2" creationId="{B5B7BBC0-A28A-9EC1-55EF-14E64271C484}"/>
          </ac:spMkLst>
        </pc:spChg>
        <pc:spChg chg="mod">
          <ac:chgData name="Mr S Corner" userId="359895aa-a767-480b-954a-c36186f58361" providerId="ADAL" clId="{8814E816-D6BF-4F38-8599-2C9756406BAA}" dt="2025-12-04T13:01:32.660" v="299" actId="20577"/>
          <ac:spMkLst>
            <pc:docMk/>
            <pc:sldMk cId="2189101920" sldId="306"/>
            <ac:spMk id="6" creationId="{99119472-0C4E-A79D-7F31-4115C518BF47}"/>
          </ac:spMkLst>
        </pc:spChg>
        <pc:picChg chg="add mod">
          <ac:chgData name="Mr S Corner" userId="359895aa-a767-480b-954a-c36186f58361" providerId="ADAL" clId="{8814E816-D6BF-4F38-8599-2C9756406BAA}" dt="2025-12-04T12:53:49.534" v="163" actId="1076"/>
          <ac:picMkLst>
            <pc:docMk/>
            <pc:sldMk cId="2189101920" sldId="306"/>
            <ac:picMk id="3" creationId="{BCC43476-4EC5-15E5-B148-8BB10CC686A9}"/>
          </ac:picMkLst>
        </pc:picChg>
        <pc:picChg chg="del">
          <ac:chgData name="Mr S Corner" userId="359895aa-a767-480b-954a-c36186f58361" providerId="ADAL" clId="{8814E816-D6BF-4F38-8599-2C9756406BAA}" dt="2025-12-04T12:53:23.325" v="154" actId="478"/>
          <ac:picMkLst>
            <pc:docMk/>
            <pc:sldMk cId="2189101920" sldId="306"/>
            <ac:picMk id="5" creationId="{79A32DFD-0186-E61F-3F9F-1EA6DB04FA0D}"/>
          </ac:picMkLst>
        </pc:picChg>
      </pc:sldChg>
      <pc:sldChg chg="addSp delSp modSp mod">
        <pc:chgData name="Mr S Corner" userId="359895aa-a767-480b-954a-c36186f58361" providerId="ADAL" clId="{8814E816-D6BF-4F38-8599-2C9756406BAA}" dt="2025-12-04T13:01:26.691" v="298" actId="20577"/>
        <pc:sldMkLst>
          <pc:docMk/>
          <pc:sldMk cId="2798453130" sldId="308"/>
        </pc:sldMkLst>
        <pc:spChg chg="mod">
          <ac:chgData name="Mr S Corner" userId="359895aa-a767-480b-954a-c36186f58361" providerId="ADAL" clId="{8814E816-D6BF-4F38-8599-2C9756406BAA}" dt="2025-12-04T12:48:59.150" v="38" actId="20577"/>
          <ac:spMkLst>
            <pc:docMk/>
            <pc:sldMk cId="2798453130" sldId="308"/>
            <ac:spMk id="4" creationId="{E520F268-7A92-CC04-58EB-11D0B847F936}"/>
          </ac:spMkLst>
        </pc:spChg>
        <pc:spChg chg="mod">
          <ac:chgData name="Mr S Corner" userId="359895aa-a767-480b-954a-c36186f58361" providerId="ADAL" clId="{8814E816-D6BF-4F38-8599-2C9756406BAA}" dt="2025-12-04T13:01:26.691" v="298" actId="20577"/>
          <ac:spMkLst>
            <pc:docMk/>
            <pc:sldMk cId="2798453130" sldId="308"/>
            <ac:spMk id="6" creationId="{D1C11BD2-C14E-1DAF-C6A1-E1351336F718}"/>
          </ac:spMkLst>
        </pc:spChg>
        <pc:spChg chg="mod">
          <ac:chgData name="Mr S Corner" userId="359895aa-a767-480b-954a-c36186f58361" providerId="ADAL" clId="{8814E816-D6BF-4F38-8599-2C9756406BAA}" dt="2025-12-04T11:43:58.688" v="3" actId="20577"/>
          <ac:spMkLst>
            <pc:docMk/>
            <pc:sldMk cId="2798453130" sldId="308"/>
            <ac:spMk id="7" creationId="{9EC883A9-5CAB-BD2E-FFF8-E6AC2535D7CC}"/>
          </ac:spMkLst>
        </pc:spChg>
        <pc:spChg chg="mod">
          <ac:chgData name="Mr S Corner" userId="359895aa-a767-480b-954a-c36186f58361" providerId="ADAL" clId="{8814E816-D6BF-4F38-8599-2C9756406BAA}" dt="2025-12-04T12:52:12.301" v="153" actId="20577"/>
          <ac:spMkLst>
            <pc:docMk/>
            <pc:sldMk cId="2798453130" sldId="308"/>
            <ac:spMk id="10" creationId="{3195C459-FD5A-E8FF-74AE-59FB081494A5}"/>
          </ac:spMkLst>
        </pc:spChg>
        <pc:picChg chg="add mod">
          <ac:chgData name="Mr S Corner" userId="359895aa-a767-480b-954a-c36186f58361" providerId="ADAL" clId="{8814E816-D6BF-4F38-8599-2C9756406BAA}" dt="2025-12-04T12:54:10.872" v="167" actId="1076"/>
          <ac:picMkLst>
            <pc:docMk/>
            <pc:sldMk cId="2798453130" sldId="308"/>
            <ac:picMk id="2" creationId="{F4464DBF-C651-C8CA-8884-A45880496912}"/>
          </ac:picMkLst>
        </pc:picChg>
        <pc:picChg chg="del">
          <ac:chgData name="Mr S Corner" userId="359895aa-a767-480b-954a-c36186f58361" providerId="ADAL" clId="{8814E816-D6BF-4F38-8599-2C9756406BAA}" dt="2025-12-04T12:54:03.004" v="164" actId="478"/>
          <ac:picMkLst>
            <pc:docMk/>
            <pc:sldMk cId="2798453130" sldId="308"/>
            <ac:picMk id="5" creationId="{A442F0B4-4F0A-9583-6779-332CC81BF710}"/>
          </ac:picMkLst>
        </pc:picChg>
      </pc:sldChg>
      <pc:sldChg chg="addSp delSp modSp mod">
        <pc:chgData name="Mr S Corner" userId="359895aa-a767-480b-954a-c36186f58361" providerId="ADAL" clId="{8814E816-D6BF-4F38-8599-2C9756406BAA}" dt="2025-12-04T13:10:51.034" v="332" actId="14100"/>
        <pc:sldMkLst>
          <pc:docMk/>
          <pc:sldMk cId="1458247745" sldId="309"/>
        </pc:sldMkLst>
        <pc:spChg chg="mod">
          <ac:chgData name="Mr S Corner" userId="359895aa-a767-480b-954a-c36186f58361" providerId="ADAL" clId="{8814E816-D6BF-4F38-8599-2C9756406BAA}" dt="2025-12-04T12:58:26.186" v="201" actId="20577"/>
          <ac:spMkLst>
            <pc:docMk/>
            <pc:sldMk cId="1458247745" sldId="309"/>
            <ac:spMk id="4" creationId="{C6264F29-B61D-99AA-16B8-888F894DE089}"/>
          </ac:spMkLst>
        </pc:spChg>
        <pc:spChg chg="mod">
          <ac:chgData name="Mr S Corner" userId="359895aa-a767-480b-954a-c36186f58361" providerId="ADAL" clId="{8814E816-D6BF-4F38-8599-2C9756406BAA}" dt="2025-12-04T11:44:14.279" v="7" actId="20577"/>
          <ac:spMkLst>
            <pc:docMk/>
            <pc:sldMk cId="1458247745" sldId="309"/>
            <ac:spMk id="5" creationId="{152250FC-E63E-A001-B5A2-C42ABBB86728}"/>
          </ac:spMkLst>
        </pc:spChg>
        <pc:spChg chg="mod">
          <ac:chgData name="Mr S Corner" userId="359895aa-a767-480b-954a-c36186f58361" providerId="ADAL" clId="{8814E816-D6BF-4F38-8599-2C9756406BAA}" dt="2025-12-04T13:06:20.489" v="300" actId="20577"/>
          <ac:spMkLst>
            <pc:docMk/>
            <pc:sldMk cId="1458247745" sldId="309"/>
            <ac:spMk id="6" creationId="{9848BA47-6E8B-2914-1A1B-76F7B64C379F}"/>
          </ac:spMkLst>
        </pc:spChg>
        <pc:spChg chg="mod">
          <ac:chgData name="Mr S Corner" userId="359895aa-a767-480b-954a-c36186f58361" providerId="ADAL" clId="{8814E816-D6BF-4F38-8599-2C9756406BAA}" dt="2025-12-04T13:01:05.172" v="295" actId="20577"/>
          <ac:spMkLst>
            <pc:docMk/>
            <pc:sldMk cId="1458247745" sldId="309"/>
            <ac:spMk id="10" creationId="{E7C4BB21-B599-8035-225E-B24D10AB30FF}"/>
          </ac:spMkLst>
        </pc:spChg>
        <pc:picChg chg="del">
          <ac:chgData name="Mr S Corner" userId="359895aa-a767-480b-954a-c36186f58361" providerId="ADAL" clId="{8814E816-D6BF-4F38-8599-2C9756406BAA}" dt="2025-12-04T12:58:52.529" v="203" actId="478"/>
          <ac:picMkLst>
            <pc:docMk/>
            <pc:sldMk cId="1458247745" sldId="309"/>
            <ac:picMk id="2" creationId="{E55F60D2-0FCB-37F9-BA7D-BAC920890880}"/>
          </ac:picMkLst>
        </pc:picChg>
        <pc:picChg chg="add mod">
          <ac:chgData name="Mr S Corner" userId="359895aa-a767-480b-954a-c36186f58361" providerId="ADAL" clId="{8814E816-D6BF-4F38-8599-2C9756406BAA}" dt="2025-12-04T13:10:27.288" v="327" actId="14100"/>
          <ac:picMkLst>
            <pc:docMk/>
            <pc:sldMk cId="1458247745" sldId="309"/>
            <ac:picMk id="3" creationId="{547D3CF2-2831-3C39-67FC-913C4811E792}"/>
          </ac:picMkLst>
        </pc:picChg>
        <pc:picChg chg="add mod">
          <ac:chgData name="Mr S Corner" userId="359895aa-a767-480b-954a-c36186f58361" providerId="ADAL" clId="{8814E816-D6BF-4F38-8599-2C9756406BAA}" dt="2025-12-04T13:10:51.034" v="332" actId="14100"/>
          <ac:picMkLst>
            <pc:docMk/>
            <pc:sldMk cId="1458247745" sldId="309"/>
            <ac:picMk id="7" creationId="{4E1C4871-86E4-682A-CDB6-67508B3E71C5}"/>
          </ac:picMkLst>
        </pc:picChg>
      </pc:sldChg>
      <pc:sldChg chg="addSp delSp modSp mod">
        <pc:chgData name="Mr S Corner" userId="359895aa-a767-480b-954a-c36186f58361" providerId="ADAL" clId="{8814E816-D6BF-4F38-8599-2C9756406BAA}" dt="2025-12-04T13:06:46.821" v="308" actId="1076"/>
        <pc:sldMkLst>
          <pc:docMk/>
          <pc:sldMk cId="3056945075" sldId="310"/>
        </pc:sldMkLst>
        <pc:spChg chg="mod">
          <ac:chgData name="Mr S Corner" userId="359895aa-a767-480b-954a-c36186f58361" providerId="ADAL" clId="{8814E816-D6BF-4F38-8599-2C9756406BAA}" dt="2025-12-04T13:06:44.143" v="307" actId="1076"/>
          <ac:spMkLst>
            <pc:docMk/>
            <pc:sldMk cId="3056945075" sldId="310"/>
            <ac:spMk id="2" creationId="{6686BDAD-185D-148B-6F98-CC6C21D5E226}"/>
          </ac:spMkLst>
        </pc:spChg>
        <pc:spChg chg="mod">
          <ac:chgData name="Mr S Corner" userId="359895aa-a767-480b-954a-c36186f58361" providerId="ADAL" clId="{8814E816-D6BF-4F38-8599-2C9756406BAA}" dt="2025-12-04T13:06:25.164" v="301" actId="20577"/>
          <ac:spMkLst>
            <pc:docMk/>
            <pc:sldMk cId="3056945075" sldId="310"/>
            <ac:spMk id="6" creationId="{C75A32DA-1F33-6A2A-0031-8154B6545F15}"/>
          </ac:spMkLst>
        </pc:spChg>
        <pc:picChg chg="del">
          <ac:chgData name="Mr S Corner" userId="359895aa-a767-480b-954a-c36186f58361" providerId="ADAL" clId="{8814E816-D6BF-4F38-8599-2C9756406BAA}" dt="2025-12-04T13:01:11.248" v="296" actId="478"/>
          <ac:picMkLst>
            <pc:docMk/>
            <pc:sldMk cId="3056945075" sldId="310"/>
            <ac:picMk id="4" creationId="{E7D165EF-8867-C317-CE1A-F59716DB3925}"/>
          </ac:picMkLst>
        </pc:picChg>
        <pc:picChg chg="add mod">
          <ac:chgData name="Mr S Corner" userId="359895aa-a767-480b-954a-c36186f58361" providerId="ADAL" clId="{8814E816-D6BF-4F38-8599-2C9756406BAA}" dt="2025-12-04T13:06:46.821" v="308" actId="1076"/>
          <ac:picMkLst>
            <pc:docMk/>
            <pc:sldMk cId="3056945075" sldId="310"/>
            <ac:picMk id="5" creationId="{F3080EAD-6188-E590-5A7B-03F54CA158D3}"/>
          </ac:picMkLst>
        </pc:picChg>
      </pc:sldChg>
      <pc:sldChg chg="addSp delSp modSp mod">
        <pc:chgData name="Mr S Corner" userId="359895aa-a767-480b-954a-c36186f58361" providerId="ADAL" clId="{8814E816-D6BF-4F38-8599-2C9756406BAA}" dt="2025-12-04T13:15:19.659" v="453" actId="14100"/>
        <pc:sldMkLst>
          <pc:docMk/>
          <pc:sldMk cId="2837075622" sldId="311"/>
        </pc:sldMkLst>
        <pc:spChg chg="mod">
          <ac:chgData name="Mr S Corner" userId="359895aa-a767-480b-954a-c36186f58361" providerId="ADAL" clId="{8814E816-D6BF-4F38-8599-2C9756406BAA}" dt="2025-12-04T11:44:35.143" v="11" actId="20577"/>
          <ac:spMkLst>
            <pc:docMk/>
            <pc:sldMk cId="2837075622" sldId="311"/>
            <ac:spMk id="2" creationId="{B5D6CA1D-2F2A-9DBE-4E49-5F33E85C75AB}"/>
          </ac:spMkLst>
        </pc:spChg>
        <pc:spChg chg="mod">
          <ac:chgData name="Mr S Corner" userId="359895aa-a767-480b-954a-c36186f58361" providerId="ADAL" clId="{8814E816-D6BF-4F38-8599-2C9756406BAA}" dt="2025-12-04T13:09:15.989" v="319" actId="14100"/>
          <ac:spMkLst>
            <pc:docMk/>
            <pc:sldMk cId="2837075622" sldId="311"/>
            <ac:spMk id="4" creationId="{2431E3D2-E948-0663-F996-B9BAF7408A91}"/>
          </ac:spMkLst>
        </pc:spChg>
        <pc:spChg chg="mod">
          <ac:chgData name="Mr S Corner" userId="359895aa-a767-480b-954a-c36186f58361" providerId="ADAL" clId="{8814E816-D6BF-4F38-8599-2C9756406BAA}" dt="2025-12-04T13:08:18.504" v="309" actId="20577"/>
          <ac:spMkLst>
            <pc:docMk/>
            <pc:sldMk cId="2837075622" sldId="311"/>
            <ac:spMk id="6" creationId="{FDB5E03B-4DD7-2C54-C338-995339A1A639}"/>
          </ac:spMkLst>
        </pc:spChg>
        <pc:spChg chg="mod">
          <ac:chgData name="Mr S Corner" userId="359895aa-a767-480b-954a-c36186f58361" providerId="ADAL" clId="{8814E816-D6BF-4F38-8599-2C9756406BAA}" dt="2025-12-04T13:13:40.077" v="442" actId="1076"/>
          <ac:spMkLst>
            <pc:docMk/>
            <pc:sldMk cId="2837075622" sldId="311"/>
            <ac:spMk id="10" creationId="{BF40034A-165B-D4C1-65AE-5981AEE7DCD8}"/>
          </ac:spMkLst>
        </pc:spChg>
        <pc:picChg chg="add mod">
          <ac:chgData name="Mr S Corner" userId="359895aa-a767-480b-954a-c36186f58361" providerId="ADAL" clId="{8814E816-D6BF-4F38-8599-2C9756406BAA}" dt="2025-12-04T13:15:19.659" v="453" actId="14100"/>
          <ac:picMkLst>
            <pc:docMk/>
            <pc:sldMk cId="2837075622" sldId="311"/>
            <ac:picMk id="3" creationId="{7204611C-B128-1ACF-3EEF-61F54159C280}"/>
          </ac:picMkLst>
        </pc:picChg>
        <pc:picChg chg="del">
          <ac:chgData name="Mr S Corner" userId="359895aa-a767-480b-954a-c36186f58361" providerId="ADAL" clId="{8814E816-D6BF-4F38-8599-2C9756406BAA}" dt="2025-12-04T13:09:53.723" v="322" actId="478"/>
          <ac:picMkLst>
            <pc:docMk/>
            <pc:sldMk cId="2837075622" sldId="311"/>
            <ac:picMk id="5" creationId="{5972431D-58FE-F352-D5EA-06E04C19D4A8}"/>
          </ac:picMkLst>
        </pc:picChg>
      </pc:sldChg>
      <pc:sldChg chg="addSp delSp modSp mod">
        <pc:chgData name="Mr S Corner" userId="359895aa-a767-480b-954a-c36186f58361" providerId="ADAL" clId="{8814E816-D6BF-4F38-8599-2C9756406BAA}" dt="2025-12-04T13:14:57.218" v="449" actId="1076"/>
        <pc:sldMkLst>
          <pc:docMk/>
          <pc:sldMk cId="2515834660" sldId="312"/>
        </pc:sldMkLst>
        <pc:spChg chg="mod">
          <ac:chgData name="Mr S Corner" userId="359895aa-a767-480b-954a-c36186f58361" providerId="ADAL" clId="{8814E816-D6BF-4F38-8599-2C9756406BAA}" dt="2025-12-04T11:44:43.389" v="13" actId="20577"/>
          <ac:spMkLst>
            <pc:docMk/>
            <pc:sldMk cId="2515834660" sldId="312"/>
            <ac:spMk id="4" creationId="{63010828-14B7-13E9-332D-F65B685E93A8}"/>
          </ac:spMkLst>
        </pc:spChg>
        <pc:spChg chg="mod">
          <ac:chgData name="Mr S Corner" userId="359895aa-a767-480b-954a-c36186f58361" providerId="ADAL" clId="{8814E816-D6BF-4F38-8599-2C9756406BAA}" dt="2025-12-04T13:13:48.702" v="444" actId="20577"/>
          <ac:spMkLst>
            <pc:docMk/>
            <pc:sldMk cId="2515834660" sldId="312"/>
            <ac:spMk id="6" creationId="{3B0F5C8C-95D6-CA1E-C93C-9A28EA1293D9}"/>
          </ac:spMkLst>
        </pc:spChg>
        <pc:picChg chg="del">
          <ac:chgData name="Mr S Corner" userId="359895aa-a767-480b-954a-c36186f58361" providerId="ADAL" clId="{8814E816-D6BF-4F38-8599-2C9756406BAA}" dt="2025-12-04T13:13:43.620" v="443" actId="478"/>
          <ac:picMkLst>
            <pc:docMk/>
            <pc:sldMk cId="2515834660" sldId="312"/>
            <ac:picMk id="2" creationId="{69EB5F01-6BBF-1E71-D28A-E80E6B1CCBFD}"/>
          </ac:picMkLst>
        </pc:picChg>
        <pc:picChg chg="add mod">
          <ac:chgData name="Mr S Corner" userId="359895aa-a767-480b-954a-c36186f58361" providerId="ADAL" clId="{8814E816-D6BF-4F38-8599-2C9756406BAA}" dt="2025-12-04T13:14:57.218" v="449" actId="1076"/>
          <ac:picMkLst>
            <pc:docMk/>
            <pc:sldMk cId="2515834660" sldId="312"/>
            <ac:picMk id="3" creationId="{E19CCC52-0184-28A7-A694-386445BB1A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60ACA-EF66-46A6-9A36-BB9360CD9E65}" type="datetimeFigureOut">
              <a:rPr lang="en-GB" smtClean="0"/>
              <a:t>04/12/2025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CE8FD-6DEC-42AD-AC6D-BADF9D740389}" type="slidenum">
              <a:rPr lang="en-GB" smtClean="0"/>
              <a:t>‹#›</a:t>
            </a:fld>
            <a:endParaRPr lang="en-GB"/>
          </a:p>
        </p:txBody>
      </p:sp>
    </p:spTree>
    <p:extLst>
      <p:ext uri="{BB962C8B-B14F-4D97-AF65-F5344CB8AC3E}">
        <p14:creationId xmlns:p14="http://schemas.microsoft.com/office/powerpoint/2010/main" val="190328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BCE8FD-6DEC-42AD-AC6D-BADF9D740389}" type="slidenum">
              <a:rPr lang="en-GB" smtClean="0"/>
              <a:t>1</a:t>
            </a:fld>
            <a:endParaRPr lang="en-GB"/>
          </a:p>
        </p:txBody>
      </p:sp>
    </p:spTree>
    <p:extLst>
      <p:ext uri="{BB962C8B-B14F-4D97-AF65-F5344CB8AC3E}">
        <p14:creationId xmlns:p14="http://schemas.microsoft.com/office/powerpoint/2010/main" val="320375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BCE8FD-6DEC-42AD-AC6D-BADF9D740389}" type="slidenum">
              <a:rPr lang="en-GB" smtClean="0"/>
              <a:t>5</a:t>
            </a:fld>
            <a:endParaRPr lang="en-GB"/>
          </a:p>
        </p:txBody>
      </p:sp>
    </p:spTree>
    <p:extLst>
      <p:ext uri="{BB962C8B-B14F-4D97-AF65-F5344CB8AC3E}">
        <p14:creationId xmlns:p14="http://schemas.microsoft.com/office/powerpoint/2010/main" val="386383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4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68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1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25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7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30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3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5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2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9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3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KX_5dPONEWw?si=qB9mXnf0kJWAcVy1" TargetMode="External"/><Relationship Id="rId2" Type="http://schemas.openxmlformats.org/officeDocument/2006/relationships/hyperlink" Target="https://youtu.be/HctyEziLn5c?si=LY9JHMwMwpQIomp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pBCiRzQGNCw"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HFe6RrCaMzs?si=QhL3jGt3HK2ZFB5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88134" y="249519"/>
            <a:ext cx="4348688"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CB5266E-4509-9CD3-E0EE-56530A79531D}"/>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2</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8</a:t>
            </a:r>
            <a:r>
              <a:rPr lang="en-GB" sz="2800" b="1" dirty="0">
                <a:effectLst/>
                <a:latin typeface="Arial" panose="020B0604020202020204" pitchFamily="34" charset="0"/>
                <a:ea typeface="Calibri" panose="020F0502020204030204" pitchFamily="34" charset="0"/>
              </a:rPr>
              <a:t>.12.25</a:t>
            </a:r>
            <a:endParaRPr lang="en-GB" sz="2800" dirty="0"/>
          </a:p>
        </p:txBody>
      </p:sp>
      <p:sp>
        <p:nvSpPr>
          <p:cNvPr id="7" name="TextBox 6">
            <a:extLst>
              <a:ext uri="{FF2B5EF4-FFF2-40B4-BE49-F238E27FC236}">
                <a16:creationId xmlns:a16="http://schemas.microsoft.com/office/drawing/2014/main" id="{5431FCDC-CEF9-BAF2-ED3E-4552CBFCE9B7}"/>
              </a:ext>
            </a:extLst>
          </p:cNvPr>
          <p:cNvSpPr txBox="1"/>
          <p:nvPr/>
        </p:nvSpPr>
        <p:spPr>
          <a:xfrm>
            <a:off x="178525" y="1414516"/>
            <a:ext cx="11834949" cy="4770537"/>
          </a:xfrm>
          <a:prstGeom prst="rect">
            <a:avLst/>
          </a:prstGeom>
          <a:noFill/>
        </p:spPr>
        <p:txBody>
          <a:bodyPr wrap="square">
            <a:spAutoFit/>
          </a:bodyPr>
          <a:lstStyle/>
          <a:p>
            <a:pPr algn="ctr"/>
            <a:r>
              <a:rPr lang="en-GB" sz="2400" b="1" dirty="0">
                <a:latin typeface="Arial Nova" panose="020B0504020202020204" pitchFamily="34" charset="0"/>
              </a:rPr>
              <a:t>This year – different tutorial reflections and prayers for Advent. </a:t>
            </a:r>
          </a:p>
          <a:p>
            <a:endParaRPr lang="en-GB" sz="2000" b="1" dirty="0">
              <a:latin typeface="Arial Nova" panose="020B0504020202020204" pitchFamily="34" charset="0"/>
            </a:endParaRPr>
          </a:p>
          <a:p>
            <a:r>
              <a:rPr lang="en-GB" sz="2200" b="1" dirty="0">
                <a:latin typeface="Arial Nova" panose="020B0504020202020204" pitchFamily="34" charset="0"/>
              </a:rPr>
              <a:t>We’re going to try using an Advent Calendar produced by the Diocese of Guildford. </a:t>
            </a:r>
          </a:p>
          <a:p>
            <a:endParaRPr lang="en-GB" sz="1000" b="1" dirty="0">
              <a:latin typeface="Arial Nova" panose="020B0504020202020204" pitchFamily="34" charset="0"/>
            </a:endParaRPr>
          </a:p>
          <a:p>
            <a:r>
              <a:rPr lang="en-GB" sz="2200" b="1" dirty="0">
                <a:latin typeface="Arial Nova" panose="020B0504020202020204" pitchFamily="34" charset="0"/>
              </a:rPr>
              <a:t>Their theme for Advent = </a:t>
            </a:r>
            <a:r>
              <a:rPr lang="en-GB" sz="2200" dirty="0">
                <a:latin typeface="Arial Nova" panose="020B0504020202020204" pitchFamily="34" charset="0"/>
              </a:rPr>
              <a:t>The Joy at the birth of Jesus, which is shared by Christians across the world. </a:t>
            </a:r>
          </a:p>
          <a:p>
            <a:endParaRPr lang="en-GB" sz="1000" dirty="0">
              <a:latin typeface="Arial Nova" panose="020B0504020202020204" pitchFamily="34" charset="0"/>
            </a:endParaRPr>
          </a:p>
          <a:p>
            <a:r>
              <a:rPr lang="en-GB" sz="2200" dirty="0">
                <a:latin typeface="Arial Nova" panose="020B0504020202020204" pitchFamily="34" charset="0"/>
              </a:rPr>
              <a:t>This online Calendar explores how Christians around the world tell this universal story in words and images, which ties in with our Worship Theme for 2025-26 of ‘Love your Neighbour.’</a:t>
            </a:r>
          </a:p>
          <a:p>
            <a:endParaRPr lang="en-GB" sz="1000" dirty="0">
              <a:latin typeface="Arial Nova" panose="020B0504020202020204" pitchFamily="34" charset="0"/>
            </a:endParaRPr>
          </a:p>
          <a:p>
            <a:r>
              <a:rPr lang="en-GB" sz="2200" dirty="0">
                <a:latin typeface="Arial Nova" panose="020B0504020202020204" pitchFamily="34" charset="0"/>
              </a:rPr>
              <a:t>Each session has a beautifully sensitive and joyfully cultural video retelling the Nativity, an image from the same part of the world, so you might wish to choose to focus on either or use both. </a:t>
            </a:r>
          </a:p>
          <a:p>
            <a:r>
              <a:rPr lang="en-GB" sz="2200" dirty="0">
                <a:latin typeface="Arial Nova" panose="020B0504020202020204" pitchFamily="34" charset="0"/>
              </a:rPr>
              <a:t>There are also some questions to consider that relate to the theme, picture and video. </a:t>
            </a:r>
          </a:p>
          <a:p>
            <a:endParaRPr lang="en-GB" sz="1000" dirty="0">
              <a:latin typeface="Arial Nova" panose="020B0504020202020204" pitchFamily="34" charset="0"/>
            </a:endParaRPr>
          </a:p>
          <a:p>
            <a:r>
              <a:rPr lang="en-GB" sz="2200" dirty="0">
                <a:latin typeface="Arial Nova" panose="020B0504020202020204" pitchFamily="34" charset="0"/>
              </a:rPr>
              <a:t>Hope you enjoy doing something different, Feliz Navidad!</a:t>
            </a:r>
          </a:p>
        </p:txBody>
      </p:sp>
    </p:spTree>
    <p:extLst>
      <p:ext uri="{BB962C8B-B14F-4D97-AF65-F5344CB8AC3E}">
        <p14:creationId xmlns:p14="http://schemas.microsoft.com/office/powerpoint/2010/main" val="390049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C5A91-D1E8-DD32-3A49-87EB46753F9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0A3281C-8FDA-AC9D-2979-BB0D845BA071}"/>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D18B3123-7480-1155-5C9A-D245C5BABA91}"/>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1C11BD2-C14E-1DAF-C6A1-E1351336F718}"/>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4</a:t>
            </a:r>
          </a:p>
        </p:txBody>
      </p:sp>
      <p:sp>
        <p:nvSpPr>
          <p:cNvPr id="4" name="TextBox 3">
            <a:extLst>
              <a:ext uri="{FF2B5EF4-FFF2-40B4-BE49-F238E27FC236}">
                <a16:creationId xmlns:a16="http://schemas.microsoft.com/office/drawing/2014/main" id="{E520F268-7A92-CC04-58EB-11D0B847F936}"/>
              </a:ext>
            </a:extLst>
          </p:cNvPr>
          <p:cNvSpPr txBox="1"/>
          <p:nvPr/>
        </p:nvSpPr>
        <p:spPr>
          <a:xfrm>
            <a:off x="2054032" y="1396948"/>
            <a:ext cx="7675755" cy="707886"/>
          </a:xfrm>
          <a:prstGeom prst="rect">
            <a:avLst/>
          </a:prstGeom>
          <a:noFill/>
        </p:spPr>
        <p:txBody>
          <a:bodyPr wrap="square">
            <a:spAutoFit/>
          </a:bodyPr>
          <a:lstStyle/>
          <a:p>
            <a:r>
              <a:rPr lang="en-GB" sz="2000" dirty="0">
                <a:latin typeface="Arial Nova" panose="020B0504020202020204" pitchFamily="34" charset="0"/>
                <a:hlinkClick r:id="rId2">
                  <a:extLst>
                    <a:ext uri="{A12FA001-AC4F-418D-AE19-62706E023703}">
                      <ahyp:hlinkClr xmlns:ahyp="http://schemas.microsoft.com/office/drawing/2018/hyperlinkcolor" val="tx"/>
                    </a:ext>
                  </a:extLst>
                </a:hlinkClick>
              </a:rPr>
              <a:t>Watch the video of </a:t>
            </a:r>
            <a:r>
              <a:rPr lang="en-GB" sz="2000" dirty="0">
                <a:latin typeface="Arial Nova" panose="020B0504020202020204" pitchFamily="34" charset="0"/>
              </a:rPr>
              <a:t>the Kenyan Nativity</a:t>
            </a:r>
            <a:endParaRPr lang="en-GB" sz="2000" dirty="0">
              <a:latin typeface="Arial Nova" panose="020B0504020202020204" pitchFamily="34" charset="0"/>
              <a:hlinkClick r:id="rId2"/>
            </a:endParaRPr>
          </a:p>
          <a:p>
            <a:r>
              <a:rPr lang="en-GB" sz="2000" dirty="0">
                <a:latin typeface="Arial Nova" panose="020B0504020202020204" pitchFamily="34" charset="0"/>
                <a:hlinkClick r:id="rId3"/>
              </a:rPr>
              <a:t>https://youtu.be/KX_5dPONEWw?si=qB9mXnf0kJWAcVy1</a:t>
            </a:r>
            <a:r>
              <a:rPr lang="en-GB" sz="2000" dirty="0">
                <a:latin typeface="Arial Nova" panose="020B0504020202020204" pitchFamily="34" charset="0"/>
              </a:rPr>
              <a:t> </a:t>
            </a:r>
          </a:p>
        </p:txBody>
      </p:sp>
      <p:sp>
        <p:nvSpPr>
          <p:cNvPr id="10" name="TextBox 9">
            <a:extLst>
              <a:ext uri="{FF2B5EF4-FFF2-40B4-BE49-F238E27FC236}">
                <a16:creationId xmlns:a16="http://schemas.microsoft.com/office/drawing/2014/main" id="{3195C459-FD5A-E8FF-74AE-59FB081494A5}"/>
              </a:ext>
            </a:extLst>
          </p:cNvPr>
          <p:cNvSpPr txBox="1"/>
          <p:nvPr/>
        </p:nvSpPr>
        <p:spPr>
          <a:xfrm>
            <a:off x="0" y="2159860"/>
            <a:ext cx="12192000" cy="3785652"/>
          </a:xfrm>
          <a:prstGeom prst="rect">
            <a:avLst/>
          </a:prstGeom>
          <a:noFill/>
        </p:spPr>
        <p:txBody>
          <a:bodyPr wrap="square">
            <a:spAutoFit/>
          </a:bodyPr>
          <a:lstStyle/>
          <a:p>
            <a:r>
              <a:rPr lang="en-GB" sz="2400" b="1" dirty="0">
                <a:latin typeface="Arial Nova" panose="020B0504020202020204" pitchFamily="34" charset="0"/>
              </a:rPr>
              <a:t>Joy to the World! </a:t>
            </a:r>
          </a:p>
          <a:p>
            <a:r>
              <a:rPr lang="en-GB" sz="2400" dirty="0"/>
              <a:t>Watch the video together, retold by children in Kenya.</a:t>
            </a:r>
          </a:p>
          <a:p>
            <a:endParaRPr lang="en-GB" sz="2400" dirty="0"/>
          </a:p>
          <a:p>
            <a:pPr marL="457200" indent="-457200">
              <a:buFont typeface="Arial" panose="020B0604020202020204" pitchFamily="34" charset="0"/>
              <a:buChar char="•"/>
            </a:pPr>
            <a:r>
              <a:rPr lang="en-GB" sz="2400" dirty="0"/>
              <a:t>How well you think this cultural retelling captures the joy of the Christmas story? </a:t>
            </a:r>
          </a:p>
          <a:p>
            <a:pPr marL="457200" indent="-457200">
              <a:buFont typeface="Arial" panose="020B0604020202020204" pitchFamily="34" charset="0"/>
              <a:buChar char="•"/>
            </a:pPr>
            <a:r>
              <a:rPr lang="en-GB" sz="2400" dirty="0"/>
              <a:t>How does this retelling demonstrate Christian belief in ‘Immanuel – God with us’? </a:t>
            </a:r>
          </a:p>
          <a:p>
            <a:pPr marL="457200" indent="-457200">
              <a:buFont typeface="Arial" panose="020B0604020202020204" pitchFamily="34" charset="0"/>
              <a:buChar char="•"/>
            </a:pPr>
            <a:r>
              <a:rPr lang="en-GB" sz="2400" dirty="0"/>
              <a:t>What’s the same in the Biblical narrative, and what’s different – and why? </a:t>
            </a:r>
          </a:p>
          <a:p>
            <a:pPr marL="457200" indent="-457200">
              <a:buFont typeface="Arial" panose="020B0604020202020204" pitchFamily="34" charset="0"/>
              <a:buChar char="•"/>
            </a:pPr>
            <a:r>
              <a:rPr lang="en-GB" sz="2400" dirty="0"/>
              <a:t>Do you think the differences matter?</a:t>
            </a:r>
          </a:p>
          <a:p>
            <a:endParaRPr lang="en-GB" sz="2400" dirty="0"/>
          </a:p>
          <a:p>
            <a:r>
              <a:rPr lang="en-GB" sz="2400" dirty="0"/>
              <a:t>Now look at the picture (Next Slide)</a:t>
            </a:r>
          </a:p>
          <a:p>
            <a:pPr marL="342900" indent="-342900">
              <a:buFont typeface="Arial" panose="020B0604020202020204" pitchFamily="34" charset="0"/>
              <a:buChar char="•"/>
            </a:pPr>
            <a:r>
              <a:rPr lang="en-GB" sz="2400" dirty="0"/>
              <a:t>What connections can you find with the video?</a:t>
            </a:r>
            <a:endParaRPr lang="en-GB" sz="2400" dirty="0">
              <a:latin typeface="Arial Nova" panose="020B0504020202020204" pitchFamily="34" charset="0"/>
            </a:endParaRPr>
          </a:p>
        </p:txBody>
      </p:sp>
      <p:sp>
        <p:nvSpPr>
          <p:cNvPr id="7" name="TextBox 6">
            <a:extLst>
              <a:ext uri="{FF2B5EF4-FFF2-40B4-BE49-F238E27FC236}">
                <a16:creationId xmlns:a16="http://schemas.microsoft.com/office/drawing/2014/main" id="{9EC883A9-5CAB-BD2E-FFF8-E6AC2535D7CC}"/>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2</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8</a:t>
            </a:r>
            <a:r>
              <a:rPr lang="en-GB" sz="2800" b="1" dirty="0">
                <a:effectLst/>
                <a:latin typeface="Arial" panose="020B0604020202020204" pitchFamily="34" charset="0"/>
                <a:ea typeface="Calibri" panose="020F0502020204030204" pitchFamily="34" charset="0"/>
              </a:rPr>
              <a:t>.12.25</a:t>
            </a:r>
            <a:endParaRPr lang="en-GB" sz="2800" dirty="0"/>
          </a:p>
        </p:txBody>
      </p:sp>
      <p:pic>
        <p:nvPicPr>
          <p:cNvPr id="2" name="Picture 1">
            <a:extLst>
              <a:ext uri="{FF2B5EF4-FFF2-40B4-BE49-F238E27FC236}">
                <a16:creationId xmlns:a16="http://schemas.microsoft.com/office/drawing/2014/main" id="{F4464DBF-C651-C8CA-8884-A45880496912}"/>
              </a:ext>
            </a:extLst>
          </p:cNvPr>
          <p:cNvPicPr>
            <a:picLocks noChangeAspect="1"/>
          </p:cNvPicPr>
          <p:nvPr/>
        </p:nvPicPr>
        <p:blipFill>
          <a:blip r:embed="rId4"/>
          <a:stretch>
            <a:fillRect/>
          </a:stretch>
        </p:blipFill>
        <p:spPr>
          <a:xfrm>
            <a:off x="9729787" y="1238872"/>
            <a:ext cx="1938130" cy="1643950"/>
          </a:xfrm>
          <a:prstGeom prst="rect">
            <a:avLst/>
          </a:prstGeom>
        </p:spPr>
      </p:pic>
    </p:spTree>
    <p:extLst>
      <p:ext uri="{BB962C8B-B14F-4D97-AF65-F5344CB8AC3E}">
        <p14:creationId xmlns:p14="http://schemas.microsoft.com/office/powerpoint/2010/main" val="279845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349C8-B547-9A51-F7B3-A1B77AF5F6A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C24E32D-5985-DE85-4DDA-ED48E35D5F1B}"/>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114F2A1B-A2A6-9F17-ABD1-51AEA80857C5}"/>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99119472-0C4E-A79D-7F31-4115C518BF47}"/>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4</a:t>
            </a:r>
          </a:p>
        </p:txBody>
      </p:sp>
      <p:sp>
        <p:nvSpPr>
          <p:cNvPr id="2" name="TextBox 1">
            <a:extLst>
              <a:ext uri="{FF2B5EF4-FFF2-40B4-BE49-F238E27FC236}">
                <a16:creationId xmlns:a16="http://schemas.microsoft.com/office/drawing/2014/main" id="{B5B7BBC0-A28A-9EC1-55EF-14E64271C484}"/>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2</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8</a:t>
            </a:r>
            <a:r>
              <a:rPr lang="en-GB" sz="2800" b="1" dirty="0">
                <a:effectLst/>
                <a:latin typeface="Arial" panose="020B0604020202020204" pitchFamily="34" charset="0"/>
                <a:ea typeface="Calibri" panose="020F0502020204030204" pitchFamily="34" charset="0"/>
              </a:rPr>
              <a:t>.12.25</a:t>
            </a:r>
            <a:endParaRPr lang="en-GB" sz="2800" dirty="0"/>
          </a:p>
        </p:txBody>
      </p:sp>
      <p:pic>
        <p:nvPicPr>
          <p:cNvPr id="3" name="Picture 2">
            <a:extLst>
              <a:ext uri="{FF2B5EF4-FFF2-40B4-BE49-F238E27FC236}">
                <a16:creationId xmlns:a16="http://schemas.microsoft.com/office/drawing/2014/main" id="{BCC43476-4EC5-15E5-B148-8BB10CC686A9}"/>
              </a:ext>
            </a:extLst>
          </p:cNvPr>
          <p:cNvPicPr>
            <a:picLocks noChangeAspect="1"/>
          </p:cNvPicPr>
          <p:nvPr/>
        </p:nvPicPr>
        <p:blipFill>
          <a:blip r:embed="rId2"/>
          <a:stretch>
            <a:fillRect/>
          </a:stretch>
        </p:blipFill>
        <p:spPr>
          <a:xfrm>
            <a:off x="2760558" y="1084894"/>
            <a:ext cx="6647810" cy="5638768"/>
          </a:xfrm>
          <a:prstGeom prst="rect">
            <a:avLst/>
          </a:prstGeom>
        </p:spPr>
      </p:pic>
    </p:spTree>
    <p:extLst>
      <p:ext uri="{BB962C8B-B14F-4D97-AF65-F5344CB8AC3E}">
        <p14:creationId xmlns:p14="http://schemas.microsoft.com/office/powerpoint/2010/main" val="218910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7E986-E1C6-4E73-0535-D9446D84F11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1ED107-8E0E-5181-E1E0-6BE864AA4700}"/>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F4EEAD03-881A-B382-DD4F-7A985D4C4ADA}"/>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9848BA47-6E8B-2914-1A1B-76F7B64C379F}"/>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5</a:t>
            </a:r>
          </a:p>
        </p:txBody>
      </p:sp>
      <p:sp>
        <p:nvSpPr>
          <p:cNvPr id="4" name="TextBox 3">
            <a:extLst>
              <a:ext uri="{FF2B5EF4-FFF2-40B4-BE49-F238E27FC236}">
                <a16:creationId xmlns:a16="http://schemas.microsoft.com/office/drawing/2014/main" id="{C6264F29-B61D-99AA-16B8-888F894DE089}"/>
              </a:ext>
            </a:extLst>
          </p:cNvPr>
          <p:cNvSpPr txBox="1"/>
          <p:nvPr/>
        </p:nvSpPr>
        <p:spPr>
          <a:xfrm>
            <a:off x="2054033" y="1396948"/>
            <a:ext cx="6615530" cy="707886"/>
          </a:xfrm>
          <a:prstGeom prst="rect">
            <a:avLst/>
          </a:prstGeom>
          <a:noFill/>
        </p:spPr>
        <p:txBody>
          <a:bodyPr wrap="square">
            <a:spAutoFit/>
          </a:bodyPr>
          <a:lstStyle/>
          <a:p>
            <a:r>
              <a:rPr lang="en-GB" sz="2000" dirty="0">
                <a:latin typeface="Arial Nova" panose="020B0504020202020204" pitchFamily="34" charset="0"/>
              </a:rPr>
              <a:t>Watch the Dai Wooldridge video: </a:t>
            </a:r>
            <a:r>
              <a:rPr lang="en-GB" sz="2000" dirty="0">
                <a:latin typeface="Arial Nova" panose="020B0504020202020204" pitchFamily="34" charset="0"/>
                <a:hlinkClick r:id="rId2"/>
              </a:rPr>
              <a:t>https://www.youtube.com/watch?v=pBCiRzQGNCw</a:t>
            </a:r>
            <a:r>
              <a:rPr lang="en-GB" sz="2000" dirty="0">
                <a:latin typeface="Arial Nova" panose="020B0504020202020204" pitchFamily="34" charset="0"/>
              </a:rPr>
              <a:t> </a:t>
            </a:r>
          </a:p>
        </p:txBody>
      </p:sp>
      <p:sp>
        <p:nvSpPr>
          <p:cNvPr id="10" name="TextBox 9">
            <a:extLst>
              <a:ext uri="{FF2B5EF4-FFF2-40B4-BE49-F238E27FC236}">
                <a16:creationId xmlns:a16="http://schemas.microsoft.com/office/drawing/2014/main" id="{E7C4BB21-B599-8035-225E-B24D10AB30FF}"/>
              </a:ext>
            </a:extLst>
          </p:cNvPr>
          <p:cNvSpPr txBox="1"/>
          <p:nvPr/>
        </p:nvSpPr>
        <p:spPr>
          <a:xfrm>
            <a:off x="166480" y="2119015"/>
            <a:ext cx="11482180" cy="4154984"/>
          </a:xfrm>
          <a:prstGeom prst="rect">
            <a:avLst/>
          </a:prstGeom>
          <a:noFill/>
        </p:spPr>
        <p:txBody>
          <a:bodyPr wrap="square">
            <a:spAutoFit/>
          </a:bodyPr>
          <a:lstStyle/>
          <a:p>
            <a:r>
              <a:rPr lang="en-GB" sz="2400" dirty="0"/>
              <a:t>This video is from Welsh poet, and Christian, Dai Woolridge. </a:t>
            </a:r>
          </a:p>
          <a:p>
            <a:endParaRPr lang="en-GB" sz="2400" dirty="0"/>
          </a:p>
          <a:p>
            <a:pPr marL="342900" indent="-342900">
              <a:buFont typeface="Arial" panose="020B0604020202020204" pitchFamily="34" charset="0"/>
              <a:buChar char="•"/>
            </a:pPr>
            <a:r>
              <a:rPr lang="en-GB" sz="2400" dirty="0"/>
              <a:t>How does this retelling differ from those you have viewed so far? </a:t>
            </a:r>
          </a:p>
          <a:p>
            <a:pPr marL="342900" indent="-342900">
              <a:buFont typeface="Arial" panose="020B0604020202020204" pitchFamily="34" charset="0"/>
              <a:buChar char="•"/>
            </a:pPr>
            <a:r>
              <a:rPr lang="en-GB" sz="2400" dirty="0"/>
              <a:t>Who do Dai and his friend represent in the Nativity account? </a:t>
            </a:r>
          </a:p>
          <a:p>
            <a:pPr marL="342900" indent="-342900">
              <a:buFont typeface="Arial" panose="020B0604020202020204" pitchFamily="34" charset="0"/>
              <a:buChar char="•"/>
            </a:pPr>
            <a:r>
              <a:rPr lang="en-GB" sz="2400" dirty="0"/>
              <a:t>What has he changed to create this retelling of the story? </a:t>
            </a:r>
          </a:p>
          <a:p>
            <a:pPr marL="342900" indent="-342900">
              <a:buFont typeface="Arial" panose="020B0604020202020204" pitchFamily="34" charset="0"/>
              <a:buChar char="•"/>
            </a:pPr>
            <a:r>
              <a:rPr lang="en-GB" sz="2400" dirty="0"/>
              <a:t>How does this communicate Christian belief in 'Immanuel - God with us’? </a:t>
            </a:r>
          </a:p>
          <a:p>
            <a:pPr marL="342900" indent="-342900">
              <a:buFont typeface="Arial" panose="020B0604020202020204" pitchFamily="34" charset="0"/>
              <a:buChar char="•"/>
            </a:pPr>
            <a:r>
              <a:rPr lang="en-GB" sz="2400" dirty="0"/>
              <a:t>What do you think about this retelling? </a:t>
            </a:r>
          </a:p>
          <a:p>
            <a:pPr marL="342900" indent="-342900">
              <a:buFont typeface="Arial" panose="020B0604020202020204" pitchFamily="34" charset="0"/>
              <a:buChar char="•"/>
            </a:pPr>
            <a:endParaRPr lang="en-GB" sz="2400" dirty="0"/>
          </a:p>
          <a:p>
            <a:r>
              <a:rPr lang="en-GB" sz="2400" dirty="0"/>
              <a:t>Now look at the image (Next Slide), created by Welsh artist Martin </a:t>
            </a:r>
            <a:r>
              <a:rPr lang="en-GB" sz="2400" dirty="0" err="1"/>
              <a:t>Crampin</a:t>
            </a:r>
            <a:r>
              <a:rPr lang="en-GB" sz="2400" dirty="0"/>
              <a:t>, as an icon for St. Nicholas' Greek Orthodox Church in Cardiff. </a:t>
            </a:r>
          </a:p>
          <a:p>
            <a:pPr marL="342900" indent="-342900">
              <a:buFont typeface="Arial" panose="020B0604020202020204" pitchFamily="34" charset="0"/>
              <a:buChar char="•"/>
            </a:pPr>
            <a:r>
              <a:rPr lang="en-GB" sz="2400" dirty="0"/>
              <a:t>How does this modern icon honour the traditions of the past?</a:t>
            </a:r>
            <a:endParaRPr lang="en-GB" sz="2400" dirty="0">
              <a:latin typeface="Arial Nova" panose="020B0504020202020204" pitchFamily="34" charset="0"/>
            </a:endParaRPr>
          </a:p>
        </p:txBody>
      </p:sp>
      <p:sp>
        <p:nvSpPr>
          <p:cNvPr id="5" name="TextBox 4">
            <a:extLst>
              <a:ext uri="{FF2B5EF4-FFF2-40B4-BE49-F238E27FC236}">
                <a16:creationId xmlns:a16="http://schemas.microsoft.com/office/drawing/2014/main" id="{152250FC-E63E-A001-B5A2-C42ABBB86728}"/>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2</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8</a:t>
            </a:r>
            <a:r>
              <a:rPr lang="en-GB" sz="2800" b="1" dirty="0">
                <a:effectLst/>
                <a:latin typeface="Arial" panose="020B0604020202020204" pitchFamily="34" charset="0"/>
                <a:ea typeface="Calibri" panose="020F0502020204030204" pitchFamily="34" charset="0"/>
              </a:rPr>
              <a:t>.12.25</a:t>
            </a:r>
            <a:endParaRPr lang="en-GB" sz="2800" dirty="0"/>
          </a:p>
        </p:txBody>
      </p:sp>
      <p:pic>
        <p:nvPicPr>
          <p:cNvPr id="7" name="Picture 6">
            <a:extLst>
              <a:ext uri="{FF2B5EF4-FFF2-40B4-BE49-F238E27FC236}">
                <a16:creationId xmlns:a16="http://schemas.microsoft.com/office/drawing/2014/main" id="{4E1C4871-86E4-682A-CDB6-67508B3E71C5}"/>
              </a:ext>
            </a:extLst>
          </p:cNvPr>
          <p:cNvPicPr>
            <a:picLocks noChangeAspect="1"/>
          </p:cNvPicPr>
          <p:nvPr/>
        </p:nvPicPr>
        <p:blipFill>
          <a:blip r:embed="rId3"/>
          <a:stretch>
            <a:fillRect/>
          </a:stretch>
        </p:blipFill>
        <p:spPr>
          <a:xfrm>
            <a:off x="9451373" y="1162491"/>
            <a:ext cx="2064766" cy="2717435"/>
          </a:xfrm>
          <a:prstGeom prst="rect">
            <a:avLst/>
          </a:prstGeom>
        </p:spPr>
      </p:pic>
    </p:spTree>
    <p:extLst>
      <p:ext uri="{BB962C8B-B14F-4D97-AF65-F5344CB8AC3E}">
        <p14:creationId xmlns:p14="http://schemas.microsoft.com/office/powerpoint/2010/main" val="1458247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06DA5-7261-758A-C770-9D45CE24844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8F5E27-FC2F-D4F1-0101-4BB77CE2B444}"/>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F365A027-899D-412C-1BFD-313A4A06400E}"/>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C75A32DA-1F33-6A2A-0031-8154B6545F15}"/>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5</a:t>
            </a:r>
          </a:p>
        </p:txBody>
      </p:sp>
      <p:sp>
        <p:nvSpPr>
          <p:cNvPr id="2" name="TextBox 1">
            <a:extLst>
              <a:ext uri="{FF2B5EF4-FFF2-40B4-BE49-F238E27FC236}">
                <a16:creationId xmlns:a16="http://schemas.microsoft.com/office/drawing/2014/main" id="{6686BDAD-185D-148B-6F98-CC6C21D5E226}"/>
              </a:ext>
            </a:extLst>
          </p:cNvPr>
          <p:cNvSpPr txBox="1"/>
          <p:nvPr/>
        </p:nvSpPr>
        <p:spPr>
          <a:xfrm>
            <a:off x="8937245" y="208385"/>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2</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8</a:t>
            </a:r>
            <a:r>
              <a:rPr lang="en-GB" sz="2800" b="1" dirty="0">
                <a:effectLst/>
                <a:latin typeface="Arial" panose="020B0604020202020204" pitchFamily="34" charset="0"/>
                <a:ea typeface="Calibri" panose="020F0502020204030204" pitchFamily="34" charset="0"/>
              </a:rPr>
              <a:t>.12.25</a:t>
            </a:r>
            <a:endParaRPr lang="en-GB" sz="2800" dirty="0"/>
          </a:p>
        </p:txBody>
      </p:sp>
      <p:pic>
        <p:nvPicPr>
          <p:cNvPr id="5" name="Picture 4" descr="A painting of a manger&#10;&#10;AI-generated content may be incorrect.">
            <a:extLst>
              <a:ext uri="{FF2B5EF4-FFF2-40B4-BE49-F238E27FC236}">
                <a16:creationId xmlns:a16="http://schemas.microsoft.com/office/drawing/2014/main" id="{F3080EAD-6188-E590-5A7B-03F54CA15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584" y="30575"/>
            <a:ext cx="5184576" cy="6827425"/>
          </a:xfrm>
          <a:prstGeom prst="rect">
            <a:avLst/>
          </a:prstGeom>
        </p:spPr>
      </p:pic>
    </p:spTree>
    <p:extLst>
      <p:ext uri="{BB962C8B-B14F-4D97-AF65-F5344CB8AC3E}">
        <p14:creationId xmlns:p14="http://schemas.microsoft.com/office/powerpoint/2010/main" val="305694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7BA7-D351-C269-EAD8-F9BF92DA2DB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2EED38D-575A-DD7E-3FF0-BE949BEA8EC9}"/>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DC020681-53A8-476A-FD85-B0D2776EEAC2}"/>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DB5E03B-4DD7-2C54-C338-995339A1A639}"/>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6</a:t>
            </a:r>
          </a:p>
        </p:txBody>
      </p:sp>
      <p:sp>
        <p:nvSpPr>
          <p:cNvPr id="4" name="TextBox 3">
            <a:extLst>
              <a:ext uri="{FF2B5EF4-FFF2-40B4-BE49-F238E27FC236}">
                <a16:creationId xmlns:a16="http://schemas.microsoft.com/office/drawing/2014/main" id="{2431E3D2-E948-0663-F996-B9BAF7408A91}"/>
              </a:ext>
            </a:extLst>
          </p:cNvPr>
          <p:cNvSpPr txBox="1"/>
          <p:nvPr/>
        </p:nvSpPr>
        <p:spPr>
          <a:xfrm>
            <a:off x="2139758" y="1665527"/>
            <a:ext cx="6739200" cy="707886"/>
          </a:xfrm>
          <a:prstGeom prst="rect">
            <a:avLst/>
          </a:prstGeom>
          <a:noFill/>
        </p:spPr>
        <p:txBody>
          <a:bodyPr wrap="square">
            <a:spAutoFit/>
          </a:bodyPr>
          <a:lstStyle/>
          <a:p>
            <a:r>
              <a:rPr lang="en-GB" sz="2000" dirty="0">
                <a:latin typeface="Arial Nova" panose="020B0504020202020204" pitchFamily="34" charset="0"/>
              </a:rPr>
              <a:t>Watch the </a:t>
            </a:r>
            <a:r>
              <a:rPr lang="en-GB" sz="2000" dirty="0"/>
              <a:t>Christmas around the world 2024video </a:t>
            </a:r>
            <a:r>
              <a:rPr lang="en-GB" sz="2000" dirty="0">
                <a:hlinkClick r:id="rId2"/>
              </a:rPr>
              <a:t>https://youtu.be/HFe6RrCaMzs?si=QhL3jGt3HK2ZFB5m</a:t>
            </a:r>
            <a:r>
              <a:rPr lang="en-GB" sz="2000" dirty="0"/>
              <a:t> </a:t>
            </a:r>
            <a:endParaRPr lang="en-GB" sz="2000" dirty="0">
              <a:latin typeface="Arial Nova" panose="020B0504020202020204" pitchFamily="34" charset="0"/>
            </a:endParaRPr>
          </a:p>
        </p:txBody>
      </p:sp>
      <p:sp>
        <p:nvSpPr>
          <p:cNvPr id="10" name="TextBox 9">
            <a:extLst>
              <a:ext uri="{FF2B5EF4-FFF2-40B4-BE49-F238E27FC236}">
                <a16:creationId xmlns:a16="http://schemas.microsoft.com/office/drawing/2014/main" id="{BF40034A-165B-D4C1-65AE-5981AEE7DCD8}"/>
              </a:ext>
            </a:extLst>
          </p:cNvPr>
          <p:cNvSpPr txBox="1"/>
          <p:nvPr/>
        </p:nvSpPr>
        <p:spPr>
          <a:xfrm>
            <a:off x="237767" y="2696097"/>
            <a:ext cx="11688210" cy="3539430"/>
          </a:xfrm>
          <a:prstGeom prst="rect">
            <a:avLst/>
          </a:prstGeom>
          <a:noFill/>
        </p:spPr>
        <p:txBody>
          <a:bodyPr wrap="square">
            <a:spAutoFit/>
          </a:bodyPr>
          <a:lstStyle/>
          <a:p>
            <a:r>
              <a:rPr lang="en-GB" sz="2400" dirty="0"/>
              <a:t>Look at the image (Next Slide) first. </a:t>
            </a:r>
          </a:p>
          <a:p>
            <a:endParaRPr lang="en-GB" sz="800" dirty="0"/>
          </a:p>
          <a:p>
            <a:pPr marL="342900" indent="-342900">
              <a:buFont typeface="Arial" panose="020B0604020202020204" pitchFamily="34" charset="0"/>
              <a:buChar char="•"/>
            </a:pPr>
            <a:r>
              <a:rPr lang="en-GB" sz="2400" dirty="0"/>
              <a:t>What do you find surprising in this image, created by artist Susan Ringstad Emery, who is an enrolled tribal member of Native Village of </a:t>
            </a:r>
            <a:r>
              <a:rPr lang="en-GB" sz="2400" dirty="0" err="1"/>
              <a:t>Shishmaref</a:t>
            </a:r>
            <a:r>
              <a:rPr lang="en-GB" sz="2400" dirty="0"/>
              <a:t> (Alaska)? </a:t>
            </a:r>
          </a:p>
          <a:p>
            <a:pPr marL="342900" indent="-342900">
              <a:buFont typeface="Arial" panose="020B0604020202020204" pitchFamily="34" charset="0"/>
              <a:buChar char="•"/>
            </a:pPr>
            <a:r>
              <a:rPr lang="en-GB" sz="2400" dirty="0"/>
              <a:t>How does this also connect with Christians' beliefs about 'Immanuel - God with us’? </a:t>
            </a:r>
          </a:p>
          <a:p>
            <a:pPr marL="342900" indent="-342900">
              <a:buFont typeface="Arial" panose="020B0604020202020204" pitchFamily="34" charset="0"/>
              <a:buChar char="•"/>
            </a:pPr>
            <a:r>
              <a:rPr lang="en-GB" sz="2400" dirty="0"/>
              <a:t>How might you show this in your own cultural context? </a:t>
            </a:r>
          </a:p>
          <a:p>
            <a:pPr marL="342900" indent="-342900">
              <a:buFont typeface="Arial" panose="020B0604020202020204" pitchFamily="34" charset="0"/>
              <a:buChar char="•"/>
            </a:pPr>
            <a:endParaRPr lang="en-GB" sz="2400" dirty="0"/>
          </a:p>
          <a:p>
            <a:r>
              <a:rPr lang="en-GB" sz="2400" dirty="0"/>
              <a:t>Today's video shows festive traditions from across the globe. </a:t>
            </a:r>
          </a:p>
          <a:p>
            <a:pPr marL="342900" indent="-342900">
              <a:buFont typeface="Arial" panose="020B0604020202020204" pitchFamily="34" charset="0"/>
              <a:buChar char="•"/>
            </a:pPr>
            <a:r>
              <a:rPr lang="en-GB" sz="2400" dirty="0"/>
              <a:t>Which of these festive traditions would you like to take part in? </a:t>
            </a:r>
          </a:p>
          <a:p>
            <a:pPr marL="342900" indent="-342900">
              <a:buFont typeface="Arial" panose="020B0604020202020204" pitchFamily="34" charset="0"/>
              <a:buChar char="•"/>
            </a:pPr>
            <a:r>
              <a:rPr lang="en-GB" sz="2400" dirty="0"/>
              <a:t>What special traditions do you have in your own school?</a:t>
            </a:r>
            <a:endParaRPr lang="en-GB" sz="2400" dirty="0">
              <a:latin typeface="Arial Nova" panose="020B0504020202020204" pitchFamily="34" charset="0"/>
            </a:endParaRPr>
          </a:p>
        </p:txBody>
      </p:sp>
      <p:sp>
        <p:nvSpPr>
          <p:cNvPr id="2" name="TextBox 1">
            <a:extLst>
              <a:ext uri="{FF2B5EF4-FFF2-40B4-BE49-F238E27FC236}">
                <a16:creationId xmlns:a16="http://schemas.microsoft.com/office/drawing/2014/main" id="{B5D6CA1D-2F2A-9DBE-4E49-5F33E85C75AB}"/>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2</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8</a:t>
            </a:r>
            <a:r>
              <a:rPr lang="en-GB" sz="2800" b="1" dirty="0">
                <a:effectLst/>
                <a:latin typeface="Arial" panose="020B0604020202020204" pitchFamily="34" charset="0"/>
                <a:ea typeface="Calibri" panose="020F0502020204030204" pitchFamily="34" charset="0"/>
              </a:rPr>
              <a:t>.12.25</a:t>
            </a:r>
            <a:endParaRPr lang="en-GB" sz="2800" dirty="0"/>
          </a:p>
        </p:txBody>
      </p:sp>
      <p:pic>
        <p:nvPicPr>
          <p:cNvPr id="3" name="Picture 2">
            <a:extLst>
              <a:ext uri="{FF2B5EF4-FFF2-40B4-BE49-F238E27FC236}">
                <a16:creationId xmlns:a16="http://schemas.microsoft.com/office/drawing/2014/main" id="{7204611C-B128-1ACF-3EEF-61F54159C280}"/>
              </a:ext>
            </a:extLst>
          </p:cNvPr>
          <p:cNvPicPr>
            <a:picLocks noChangeAspect="1"/>
          </p:cNvPicPr>
          <p:nvPr/>
        </p:nvPicPr>
        <p:blipFill>
          <a:blip r:embed="rId3"/>
          <a:stretch>
            <a:fillRect/>
          </a:stretch>
        </p:blipFill>
        <p:spPr>
          <a:xfrm>
            <a:off x="8490120" y="1108820"/>
            <a:ext cx="2289041" cy="2023048"/>
          </a:xfrm>
          <a:prstGeom prst="rect">
            <a:avLst/>
          </a:prstGeom>
        </p:spPr>
      </p:pic>
    </p:spTree>
    <p:extLst>
      <p:ext uri="{BB962C8B-B14F-4D97-AF65-F5344CB8AC3E}">
        <p14:creationId xmlns:p14="http://schemas.microsoft.com/office/powerpoint/2010/main" val="2837075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D1F97-365F-4D96-D337-E9D68657E5D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955D178-8214-393D-92CF-EDCBFA65F991}"/>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7E841C65-69CB-FBDB-0C05-445D0F80613D}"/>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3B0F5C8C-95D6-CA1E-C93C-9A28EA1293D9}"/>
              </a:ext>
            </a:extLst>
          </p:cNvPr>
          <p:cNvSpPr txBox="1"/>
          <p:nvPr/>
        </p:nvSpPr>
        <p:spPr>
          <a:xfrm>
            <a:off x="314325" y="1585913"/>
            <a:ext cx="991618" cy="461665"/>
          </a:xfrm>
          <a:prstGeom prst="rect">
            <a:avLst/>
          </a:prstGeom>
          <a:noFill/>
        </p:spPr>
        <p:txBody>
          <a:bodyPr wrap="none" rtlCol="0">
            <a:spAutoFit/>
          </a:bodyPr>
          <a:lstStyle/>
          <a:p>
            <a:r>
              <a:rPr lang="en-GB" sz="2400" b="1" dirty="0">
                <a:latin typeface="Arial Nova" panose="020B0504020202020204" pitchFamily="34" charset="0"/>
              </a:rPr>
              <a:t>Day 6</a:t>
            </a:r>
          </a:p>
        </p:txBody>
      </p:sp>
      <p:sp>
        <p:nvSpPr>
          <p:cNvPr id="4" name="TextBox 3">
            <a:extLst>
              <a:ext uri="{FF2B5EF4-FFF2-40B4-BE49-F238E27FC236}">
                <a16:creationId xmlns:a16="http://schemas.microsoft.com/office/drawing/2014/main" id="{63010828-14B7-13E9-332D-F65B685E93A8}"/>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2</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8</a:t>
            </a:r>
            <a:r>
              <a:rPr lang="en-GB" sz="2800" b="1" dirty="0">
                <a:effectLst/>
                <a:latin typeface="Arial" panose="020B0604020202020204" pitchFamily="34" charset="0"/>
                <a:ea typeface="Calibri" panose="020F0502020204030204" pitchFamily="34" charset="0"/>
              </a:rPr>
              <a:t>.12.25</a:t>
            </a:r>
            <a:endParaRPr lang="en-GB" sz="2800" dirty="0"/>
          </a:p>
        </p:txBody>
      </p:sp>
      <p:pic>
        <p:nvPicPr>
          <p:cNvPr id="3" name="Picture 2">
            <a:extLst>
              <a:ext uri="{FF2B5EF4-FFF2-40B4-BE49-F238E27FC236}">
                <a16:creationId xmlns:a16="http://schemas.microsoft.com/office/drawing/2014/main" id="{E19CCC52-0184-28A7-A694-386445BB1A03}"/>
              </a:ext>
            </a:extLst>
          </p:cNvPr>
          <p:cNvPicPr>
            <a:picLocks noChangeAspect="1"/>
          </p:cNvPicPr>
          <p:nvPr/>
        </p:nvPicPr>
        <p:blipFill>
          <a:blip r:embed="rId2"/>
          <a:stretch>
            <a:fillRect/>
          </a:stretch>
        </p:blipFill>
        <p:spPr>
          <a:xfrm>
            <a:off x="2223308" y="1151123"/>
            <a:ext cx="6305224" cy="5572539"/>
          </a:xfrm>
          <a:prstGeom prst="rect">
            <a:avLst/>
          </a:prstGeom>
        </p:spPr>
      </p:pic>
    </p:spTree>
    <p:extLst>
      <p:ext uri="{BB962C8B-B14F-4D97-AF65-F5344CB8AC3E}">
        <p14:creationId xmlns:p14="http://schemas.microsoft.com/office/powerpoint/2010/main" val="2515834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649</Words>
  <Application>Microsoft Office PowerPoint</Application>
  <PresentationFormat>Widescreen</PresentationFormat>
  <Paragraphs>81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Nova</vt:lpstr>
      <vt:lpstr>Calibri</vt:lpstr>
      <vt:lpstr>FFJustlefthand</vt:lpstr>
      <vt:lpstr>Tahoma</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S Corner</dc:creator>
  <cp:lastModifiedBy>Mr S Corner</cp:lastModifiedBy>
  <cp:revision>21</cp:revision>
  <dcterms:created xsi:type="dcterms:W3CDTF">2025-05-14T09:40:08Z</dcterms:created>
  <dcterms:modified xsi:type="dcterms:W3CDTF">2025-12-04T13:15:28Z</dcterms:modified>
</cp:coreProperties>
</file>