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92" r:id="rId2"/>
    <p:sldId id="308" r:id="rId3"/>
    <p:sldId id="306" r:id="rId4"/>
    <p:sldId id="309" r:id="rId5"/>
    <p:sldId id="310" r:id="rId6"/>
    <p:sldId id="311" r:id="rId7"/>
    <p:sldId id="312" r:id="rId8"/>
    <p:sldId id="313" r:id="rId9"/>
    <p:sldId id="31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065113-76F1-4617-931C-830CD24B946F}" v="16" dt="2025-12-11T13:04:30.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2" autoAdjust="0"/>
    <p:restoredTop sz="72477" autoAdjust="0"/>
  </p:normalViewPr>
  <p:slideViewPr>
    <p:cSldViewPr snapToGrid="0">
      <p:cViewPr varScale="1">
        <p:scale>
          <a:sx n="72" d="100"/>
          <a:sy n="72" d="100"/>
        </p:scale>
        <p:origin x="4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S Corner" userId="359895aa-a767-480b-954a-c36186f58361" providerId="ADAL" clId="{8814E816-D6BF-4F38-8599-2C9756406BAA}"/>
    <pc:docChg chg="undo custSel addSld modSld sldOrd">
      <pc:chgData name="Mr S Corner" userId="359895aa-a767-480b-954a-c36186f58361" providerId="ADAL" clId="{8814E816-D6BF-4F38-8599-2C9756406BAA}" dt="2025-12-11T13:08:31.728" v="673" actId="20577"/>
      <pc:docMkLst>
        <pc:docMk/>
      </pc:docMkLst>
      <pc:sldChg chg="modSp mod">
        <pc:chgData name="Mr S Corner" userId="359895aa-a767-480b-954a-c36186f58361" providerId="ADAL" clId="{8814E816-D6BF-4F38-8599-2C9756406BAA}" dt="2025-12-11T12:00:03.993" v="2" actId="20577"/>
        <pc:sldMkLst>
          <pc:docMk/>
          <pc:sldMk cId="3900496901" sldId="292"/>
        </pc:sldMkLst>
        <pc:spChg chg="mod">
          <ac:chgData name="Mr S Corner" userId="359895aa-a767-480b-954a-c36186f58361" providerId="ADAL" clId="{8814E816-D6BF-4F38-8599-2C9756406BAA}" dt="2025-12-11T12:00:03.993" v="2" actId="20577"/>
          <ac:spMkLst>
            <pc:docMk/>
            <pc:sldMk cId="3900496901" sldId="292"/>
            <ac:spMk id="3" creationId="{4CB5266E-4509-9CD3-E0EE-56530A79531D}"/>
          </ac:spMkLst>
        </pc:spChg>
      </pc:sldChg>
      <pc:sldChg chg="addSp delSp modSp mod">
        <pc:chgData name="Mr S Corner" userId="359895aa-a767-480b-954a-c36186f58361" providerId="ADAL" clId="{8814E816-D6BF-4F38-8599-2C9756406BAA}" dt="2025-12-11T12:41:16.765" v="185" actId="1076"/>
        <pc:sldMkLst>
          <pc:docMk/>
          <pc:sldMk cId="2189101920" sldId="306"/>
        </pc:sldMkLst>
        <pc:spChg chg="mod">
          <ac:chgData name="Mr S Corner" userId="359895aa-a767-480b-954a-c36186f58361" providerId="ADAL" clId="{8814E816-D6BF-4F38-8599-2C9756406BAA}" dt="2025-12-11T12:00:21.244" v="8" actId="20577"/>
          <ac:spMkLst>
            <pc:docMk/>
            <pc:sldMk cId="2189101920" sldId="306"/>
            <ac:spMk id="2" creationId="{B5B7BBC0-A28A-9EC1-55EF-14E64271C484}"/>
          </ac:spMkLst>
        </pc:spChg>
        <pc:spChg chg="mod">
          <ac:chgData name="Mr S Corner" userId="359895aa-a767-480b-954a-c36186f58361" providerId="ADAL" clId="{8814E816-D6BF-4F38-8599-2C9756406BAA}" dt="2025-12-11T12:39:30.399" v="172" actId="20577"/>
          <ac:spMkLst>
            <pc:docMk/>
            <pc:sldMk cId="2189101920" sldId="306"/>
            <ac:spMk id="6" creationId="{99119472-0C4E-A79D-7F31-4115C518BF47}"/>
          </ac:spMkLst>
        </pc:spChg>
        <pc:picChg chg="del">
          <ac:chgData name="Mr S Corner" userId="359895aa-a767-480b-954a-c36186f58361" providerId="ADAL" clId="{8814E816-D6BF-4F38-8599-2C9756406BAA}" dt="2025-12-11T12:39:00.075" v="170" actId="478"/>
          <ac:picMkLst>
            <pc:docMk/>
            <pc:sldMk cId="2189101920" sldId="306"/>
            <ac:picMk id="3" creationId="{BCC43476-4EC5-15E5-B148-8BB10CC686A9}"/>
          </ac:picMkLst>
        </pc:picChg>
        <pc:picChg chg="add mod">
          <ac:chgData name="Mr S Corner" userId="359895aa-a767-480b-954a-c36186f58361" providerId="ADAL" clId="{8814E816-D6BF-4F38-8599-2C9756406BAA}" dt="2025-12-11T12:41:16.765" v="185" actId="1076"/>
          <ac:picMkLst>
            <pc:docMk/>
            <pc:sldMk cId="2189101920" sldId="306"/>
            <ac:picMk id="4" creationId="{3DE4F8CA-5764-6ED5-1E73-21DA7EC6DC06}"/>
          </ac:picMkLst>
        </pc:picChg>
      </pc:sldChg>
      <pc:sldChg chg="addSp delSp modSp mod">
        <pc:chgData name="Mr S Corner" userId="359895aa-a767-480b-954a-c36186f58361" providerId="ADAL" clId="{8814E816-D6BF-4F38-8599-2C9756406BAA}" dt="2025-12-11T12:41:37.653" v="190" actId="1076"/>
        <pc:sldMkLst>
          <pc:docMk/>
          <pc:sldMk cId="2798453130" sldId="308"/>
        </pc:sldMkLst>
        <pc:spChg chg="mod">
          <ac:chgData name="Mr S Corner" userId="359895aa-a767-480b-954a-c36186f58361" providerId="ADAL" clId="{8814E816-D6BF-4F38-8599-2C9756406BAA}" dt="2025-12-11T12:35:15.153" v="49" actId="20577"/>
          <ac:spMkLst>
            <pc:docMk/>
            <pc:sldMk cId="2798453130" sldId="308"/>
            <ac:spMk id="4" creationId="{E520F268-7A92-CC04-58EB-11D0B847F936}"/>
          </ac:spMkLst>
        </pc:spChg>
        <pc:spChg chg="mod">
          <ac:chgData name="Mr S Corner" userId="359895aa-a767-480b-954a-c36186f58361" providerId="ADAL" clId="{8814E816-D6BF-4F38-8599-2C9756406BAA}" dt="2025-12-11T12:39:26.128" v="171" actId="20577"/>
          <ac:spMkLst>
            <pc:docMk/>
            <pc:sldMk cId="2798453130" sldId="308"/>
            <ac:spMk id="6" creationId="{D1C11BD2-C14E-1DAF-C6A1-E1351336F718}"/>
          </ac:spMkLst>
        </pc:spChg>
        <pc:spChg chg="mod">
          <ac:chgData name="Mr S Corner" userId="359895aa-a767-480b-954a-c36186f58361" providerId="ADAL" clId="{8814E816-D6BF-4F38-8599-2C9756406BAA}" dt="2025-12-11T12:00:13.934" v="5" actId="20577"/>
          <ac:spMkLst>
            <pc:docMk/>
            <pc:sldMk cId="2798453130" sldId="308"/>
            <ac:spMk id="7" creationId="{9EC883A9-5CAB-BD2E-FFF8-E6AC2535D7CC}"/>
          </ac:spMkLst>
        </pc:spChg>
        <pc:spChg chg="mod">
          <ac:chgData name="Mr S Corner" userId="359895aa-a767-480b-954a-c36186f58361" providerId="ADAL" clId="{8814E816-D6BF-4F38-8599-2C9756406BAA}" dt="2025-12-11T12:38:51.135" v="169" actId="313"/>
          <ac:spMkLst>
            <pc:docMk/>
            <pc:sldMk cId="2798453130" sldId="308"/>
            <ac:spMk id="10" creationId="{3195C459-FD5A-E8FF-74AE-59FB081494A5}"/>
          </ac:spMkLst>
        </pc:spChg>
        <pc:picChg chg="del">
          <ac:chgData name="Mr S Corner" userId="359895aa-a767-480b-954a-c36186f58361" providerId="ADAL" clId="{8814E816-D6BF-4F38-8599-2C9756406BAA}" dt="2025-12-11T12:36:16.627" v="54" actId="478"/>
          <ac:picMkLst>
            <pc:docMk/>
            <pc:sldMk cId="2798453130" sldId="308"/>
            <ac:picMk id="2" creationId="{F4464DBF-C651-C8CA-8884-A45880496912}"/>
          </ac:picMkLst>
        </pc:picChg>
        <pc:picChg chg="add mod">
          <ac:chgData name="Mr S Corner" userId="359895aa-a767-480b-954a-c36186f58361" providerId="ADAL" clId="{8814E816-D6BF-4F38-8599-2C9756406BAA}" dt="2025-12-11T12:41:37.653" v="190" actId="1076"/>
          <ac:picMkLst>
            <pc:docMk/>
            <pc:sldMk cId="2798453130" sldId="308"/>
            <ac:picMk id="3" creationId="{26668C99-81DE-3ADF-3BE5-DCD4952CCE47}"/>
          </ac:picMkLst>
        </pc:picChg>
      </pc:sldChg>
      <pc:sldChg chg="addSp delSp modSp mod">
        <pc:chgData name="Mr S Corner" userId="359895aa-a767-480b-954a-c36186f58361" providerId="ADAL" clId="{8814E816-D6BF-4F38-8599-2C9756406BAA}" dt="2025-12-11T12:48:33.663" v="365" actId="1076"/>
        <pc:sldMkLst>
          <pc:docMk/>
          <pc:sldMk cId="1458247745" sldId="309"/>
        </pc:sldMkLst>
        <pc:spChg chg="mod">
          <ac:chgData name="Mr S Corner" userId="359895aa-a767-480b-954a-c36186f58361" providerId="ADAL" clId="{8814E816-D6BF-4F38-8599-2C9756406BAA}" dt="2025-12-11T12:48:29.825" v="364" actId="1076"/>
          <ac:spMkLst>
            <pc:docMk/>
            <pc:sldMk cId="1458247745" sldId="309"/>
            <ac:spMk id="4" creationId="{C6264F29-B61D-99AA-16B8-888F894DE089}"/>
          </ac:spMkLst>
        </pc:spChg>
        <pc:spChg chg="mod">
          <ac:chgData name="Mr S Corner" userId="359895aa-a767-480b-954a-c36186f58361" providerId="ADAL" clId="{8814E816-D6BF-4F38-8599-2C9756406BAA}" dt="2025-12-11T12:45:14.813" v="240" actId="1076"/>
          <ac:spMkLst>
            <pc:docMk/>
            <pc:sldMk cId="1458247745" sldId="309"/>
            <ac:spMk id="5" creationId="{152250FC-E63E-A001-B5A2-C42ABBB86728}"/>
          </ac:spMkLst>
        </pc:spChg>
        <pc:spChg chg="mod">
          <ac:chgData name="Mr S Corner" userId="359895aa-a767-480b-954a-c36186f58361" providerId="ADAL" clId="{8814E816-D6BF-4F38-8599-2C9756406BAA}" dt="2025-12-11T12:39:34.435" v="173" actId="20577"/>
          <ac:spMkLst>
            <pc:docMk/>
            <pc:sldMk cId="1458247745" sldId="309"/>
            <ac:spMk id="6" creationId="{9848BA47-6E8B-2914-1A1B-76F7B64C379F}"/>
          </ac:spMkLst>
        </pc:spChg>
        <pc:spChg chg="mod">
          <ac:chgData name="Mr S Corner" userId="359895aa-a767-480b-954a-c36186f58361" providerId="ADAL" clId="{8814E816-D6BF-4F38-8599-2C9756406BAA}" dt="2025-12-11T12:48:33.663" v="365" actId="1076"/>
          <ac:spMkLst>
            <pc:docMk/>
            <pc:sldMk cId="1458247745" sldId="309"/>
            <ac:spMk id="10" creationId="{E7C4BB21-B599-8035-225E-B24D10AB30FF}"/>
          </ac:spMkLst>
        </pc:spChg>
        <pc:picChg chg="add mod">
          <ac:chgData name="Mr S Corner" userId="359895aa-a767-480b-954a-c36186f58361" providerId="ADAL" clId="{8814E816-D6BF-4F38-8599-2C9756406BAA}" dt="2025-12-11T12:45:20.755" v="242" actId="14100"/>
          <ac:picMkLst>
            <pc:docMk/>
            <pc:sldMk cId="1458247745" sldId="309"/>
            <ac:picMk id="2" creationId="{876B12B6-2CCA-9A1E-1649-5ABA1E18C339}"/>
          </ac:picMkLst>
        </pc:picChg>
        <pc:picChg chg="del">
          <ac:chgData name="Mr S Corner" userId="359895aa-a767-480b-954a-c36186f58361" providerId="ADAL" clId="{8814E816-D6BF-4F38-8599-2C9756406BAA}" dt="2025-12-11T12:42:51.776" v="195" actId="478"/>
          <ac:picMkLst>
            <pc:docMk/>
            <pc:sldMk cId="1458247745" sldId="309"/>
            <ac:picMk id="7" creationId="{4E1C4871-86E4-682A-CDB6-67508B3E71C5}"/>
          </ac:picMkLst>
        </pc:picChg>
      </pc:sldChg>
      <pc:sldChg chg="addSp delSp modSp mod">
        <pc:chgData name="Mr S Corner" userId="359895aa-a767-480b-954a-c36186f58361" providerId="ADAL" clId="{8814E816-D6BF-4F38-8599-2C9756406BAA}" dt="2025-12-11T12:42:43.938" v="194" actId="1076"/>
        <pc:sldMkLst>
          <pc:docMk/>
          <pc:sldMk cId="3056945075" sldId="310"/>
        </pc:sldMkLst>
        <pc:spChg chg="mod">
          <ac:chgData name="Mr S Corner" userId="359895aa-a767-480b-954a-c36186f58361" providerId="ADAL" clId="{8814E816-D6BF-4F38-8599-2C9756406BAA}" dt="2025-12-11T12:00:37.021" v="14" actId="20577"/>
          <ac:spMkLst>
            <pc:docMk/>
            <pc:sldMk cId="3056945075" sldId="310"/>
            <ac:spMk id="2" creationId="{6686BDAD-185D-148B-6F98-CC6C21D5E226}"/>
          </ac:spMkLst>
        </pc:spChg>
        <pc:spChg chg="mod">
          <ac:chgData name="Mr S Corner" userId="359895aa-a767-480b-954a-c36186f58361" providerId="ADAL" clId="{8814E816-D6BF-4F38-8599-2C9756406BAA}" dt="2025-12-11T12:39:39.693" v="174" actId="20577"/>
          <ac:spMkLst>
            <pc:docMk/>
            <pc:sldMk cId="3056945075" sldId="310"/>
            <ac:spMk id="6" creationId="{C75A32DA-1F33-6A2A-0031-8154B6545F15}"/>
          </ac:spMkLst>
        </pc:spChg>
        <pc:picChg chg="add mod">
          <ac:chgData name="Mr S Corner" userId="359895aa-a767-480b-954a-c36186f58361" providerId="ADAL" clId="{8814E816-D6BF-4F38-8599-2C9756406BAA}" dt="2025-12-11T12:42:43.938" v="194" actId="1076"/>
          <ac:picMkLst>
            <pc:docMk/>
            <pc:sldMk cId="3056945075" sldId="310"/>
            <ac:picMk id="3" creationId="{A7E8AD31-3CFF-8D15-F281-E243F86A562D}"/>
          </ac:picMkLst>
        </pc:picChg>
        <pc:picChg chg="del">
          <ac:chgData name="Mr S Corner" userId="359895aa-a767-480b-954a-c36186f58361" providerId="ADAL" clId="{8814E816-D6BF-4F38-8599-2C9756406BAA}" dt="2025-12-11T12:42:32.237" v="191" actId="478"/>
          <ac:picMkLst>
            <pc:docMk/>
            <pc:sldMk cId="3056945075" sldId="310"/>
            <ac:picMk id="5" creationId="{F3080EAD-6188-E590-5A7B-03F54CA158D3}"/>
          </ac:picMkLst>
        </pc:picChg>
      </pc:sldChg>
      <pc:sldChg chg="addSp delSp modSp mod">
        <pc:chgData name="Mr S Corner" userId="359895aa-a767-480b-954a-c36186f58361" providerId="ADAL" clId="{8814E816-D6BF-4F38-8599-2C9756406BAA}" dt="2025-12-11T12:59:41.755" v="490" actId="1076"/>
        <pc:sldMkLst>
          <pc:docMk/>
          <pc:sldMk cId="2837075622" sldId="311"/>
        </pc:sldMkLst>
        <pc:spChg chg="mod">
          <ac:chgData name="Mr S Corner" userId="359895aa-a767-480b-954a-c36186f58361" providerId="ADAL" clId="{8814E816-D6BF-4F38-8599-2C9756406BAA}" dt="2025-12-11T12:00:47.737" v="17" actId="20577"/>
          <ac:spMkLst>
            <pc:docMk/>
            <pc:sldMk cId="2837075622" sldId="311"/>
            <ac:spMk id="2" creationId="{B5D6CA1D-2F2A-9DBE-4E49-5F33E85C75AB}"/>
          </ac:spMkLst>
        </pc:spChg>
        <pc:spChg chg="mod">
          <ac:chgData name="Mr S Corner" userId="359895aa-a767-480b-954a-c36186f58361" providerId="ADAL" clId="{8814E816-D6BF-4F38-8599-2C9756406BAA}" dt="2025-12-11T12:55:44.836" v="405" actId="20577"/>
          <ac:spMkLst>
            <pc:docMk/>
            <pc:sldMk cId="2837075622" sldId="311"/>
            <ac:spMk id="4" creationId="{2431E3D2-E948-0663-F996-B9BAF7408A91}"/>
          </ac:spMkLst>
        </pc:spChg>
        <pc:spChg chg="mod">
          <ac:chgData name="Mr S Corner" userId="359895aa-a767-480b-954a-c36186f58361" providerId="ADAL" clId="{8814E816-D6BF-4F38-8599-2C9756406BAA}" dt="2025-12-11T12:39:44.238" v="175" actId="20577"/>
          <ac:spMkLst>
            <pc:docMk/>
            <pc:sldMk cId="2837075622" sldId="311"/>
            <ac:spMk id="6" creationId="{FDB5E03B-4DD7-2C54-C338-995339A1A639}"/>
          </ac:spMkLst>
        </pc:spChg>
        <pc:spChg chg="mod">
          <ac:chgData name="Mr S Corner" userId="359895aa-a767-480b-954a-c36186f58361" providerId="ADAL" clId="{8814E816-D6BF-4F38-8599-2C9756406BAA}" dt="2025-12-11T12:58:51.180" v="483" actId="1076"/>
          <ac:spMkLst>
            <pc:docMk/>
            <pc:sldMk cId="2837075622" sldId="311"/>
            <ac:spMk id="10" creationId="{BF40034A-165B-D4C1-65AE-5981AEE7DCD8}"/>
          </ac:spMkLst>
        </pc:spChg>
        <pc:picChg chg="del">
          <ac:chgData name="Mr S Corner" userId="359895aa-a767-480b-954a-c36186f58361" providerId="ADAL" clId="{8814E816-D6BF-4F38-8599-2C9756406BAA}" dt="2025-12-11T12:55:11.128" v="366" actId="478"/>
          <ac:picMkLst>
            <pc:docMk/>
            <pc:sldMk cId="2837075622" sldId="311"/>
            <ac:picMk id="3" creationId="{7204611C-B128-1ACF-3EEF-61F54159C280}"/>
          </ac:picMkLst>
        </pc:picChg>
        <pc:picChg chg="add mod">
          <ac:chgData name="Mr S Corner" userId="359895aa-a767-480b-954a-c36186f58361" providerId="ADAL" clId="{8814E816-D6BF-4F38-8599-2C9756406BAA}" dt="2025-12-11T12:59:41.755" v="490" actId="1076"/>
          <ac:picMkLst>
            <pc:docMk/>
            <pc:sldMk cId="2837075622" sldId="311"/>
            <ac:picMk id="5" creationId="{64943182-F47F-AC50-5511-D08C4B351FCD}"/>
          </ac:picMkLst>
        </pc:picChg>
      </pc:sldChg>
      <pc:sldChg chg="addSp delSp modSp mod">
        <pc:chgData name="Mr S Corner" userId="359895aa-a767-480b-954a-c36186f58361" providerId="ADAL" clId="{8814E816-D6BF-4F38-8599-2C9756406BAA}" dt="2025-12-11T12:59:29.224" v="487" actId="1076"/>
        <pc:sldMkLst>
          <pc:docMk/>
          <pc:sldMk cId="2515834660" sldId="312"/>
        </pc:sldMkLst>
        <pc:spChg chg="mod">
          <ac:chgData name="Mr S Corner" userId="359895aa-a767-480b-954a-c36186f58361" providerId="ADAL" clId="{8814E816-D6BF-4F38-8599-2C9756406BAA}" dt="2025-12-11T12:00:57.695" v="20" actId="20577"/>
          <ac:spMkLst>
            <pc:docMk/>
            <pc:sldMk cId="2515834660" sldId="312"/>
            <ac:spMk id="4" creationId="{63010828-14B7-13E9-332D-F65B685E93A8}"/>
          </ac:spMkLst>
        </pc:spChg>
        <pc:spChg chg="mod">
          <ac:chgData name="Mr S Corner" userId="359895aa-a767-480b-954a-c36186f58361" providerId="ADAL" clId="{8814E816-D6BF-4F38-8599-2C9756406BAA}" dt="2025-12-11T12:39:49.449" v="176" actId="20577"/>
          <ac:spMkLst>
            <pc:docMk/>
            <pc:sldMk cId="2515834660" sldId="312"/>
            <ac:spMk id="6" creationId="{3B0F5C8C-95D6-CA1E-C93C-9A28EA1293D9}"/>
          </ac:spMkLst>
        </pc:spChg>
        <pc:picChg chg="add mod">
          <ac:chgData name="Mr S Corner" userId="359895aa-a767-480b-954a-c36186f58361" providerId="ADAL" clId="{8814E816-D6BF-4F38-8599-2C9756406BAA}" dt="2025-12-11T12:59:29.224" v="487" actId="1076"/>
          <ac:picMkLst>
            <pc:docMk/>
            <pc:sldMk cId="2515834660" sldId="312"/>
            <ac:picMk id="2" creationId="{276832D6-855C-BCCC-9DB4-3DBF4B27C83A}"/>
          </ac:picMkLst>
        </pc:picChg>
        <pc:picChg chg="del">
          <ac:chgData name="Mr S Corner" userId="359895aa-a767-480b-954a-c36186f58361" providerId="ADAL" clId="{8814E816-D6BF-4F38-8599-2C9756406BAA}" dt="2025-12-11T12:58:56.389" v="484" actId="478"/>
          <ac:picMkLst>
            <pc:docMk/>
            <pc:sldMk cId="2515834660" sldId="312"/>
            <ac:picMk id="3" creationId="{E19CCC52-0184-28A7-A694-386445BB1A03}"/>
          </ac:picMkLst>
        </pc:picChg>
      </pc:sldChg>
      <pc:sldChg chg="addSp delSp modSp add mod ord">
        <pc:chgData name="Mr S Corner" userId="359895aa-a767-480b-954a-c36186f58361" providerId="ADAL" clId="{8814E816-D6BF-4F38-8599-2C9756406BAA}" dt="2025-12-11T13:08:31.728" v="673" actId="20577"/>
        <pc:sldMkLst>
          <pc:docMk/>
          <pc:sldMk cId="2538612496" sldId="313"/>
        </pc:sldMkLst>
        <pc:spChg chg="mod">
          <ac:chgData name="Mr S Corner" userId="359895aa-a767-480b-954a-c36186f58361" providerId="ADAL" clId="{8814E816-D6BF-4F38-8599-2C9756406BAA}" dt="2025-12-11T13:05:35.370" v="538" actId="1076"/>
          <ac:spMkLst>
            <pc:docMk/>
            <pc:sldMk cId="2538612496" sldId="313"/>
            <ac:spMk id="2" creationId="{4D0594CC-131E-9A91-C14B-A138A523D189}"/>
          </ac:spMkLst>
        </pc:spChg>
        <pc:spChg chg="mod">
          <ac:chgData name="Mr S Corner" userId="359895aa-a767-480b-954a-c36186f58361" providerId="ADAL" clId="{8814E816-D6BF-4F38-8599-2C9756406BAA}" dt="2025-12-11T13:04:30.863" v="534" actId="20577"/>
          <ac:spMkLst>
            <pc:docMk/>
            <pc:sldMk cId="2538612496" sldId="313"/>
            <ac:spMk id="4" creationId="{2211774D-A789-27FB-07DA-7D04F734D341}"/>
          </ac:spMkLst>
        </pc:spChg>
        <pc:spChg chg="mod">
          <ac:chgData name="Mr S Corner" userId="359895aa-a767-480b-954a-c36186f58361" providerId="ADAL" clId="{8814E816-D6BF-4F38-8599-2C9756406BAA}" dt="2025-12-11T12:39:56.407" v="178" actId="20577"/>
          <ac:spMkLst>
            <pc:docMk/>
            <pc:sldMk cId="2538612496" sldId="313"/>
            <ac:spMk id="6" creationId="{95A7B48B-9FBE-0D7F-1F92-6DF301405A5C}"/>
          </ac:spMkLst>
        </pc:spChg>
        <pc:spChg chg="mod">
          <ac:chgData name="Mr S Corner" userId="359895aa-a767-480b-954a-c36186f58361" providerId="ADAL" clId="{8814E816-D6BF-4F38-8599-2C9756406BAA}" dt="2025-12-11T13:08:31.728" v="673" actId="20577"/>
          <ac:spMkLst>
            <pc:docMk/>
            <pc:sldMk cId="2538612496" sldId="313"/>
            <ac:spMk id="10" creationId="{F76EA373-FFF8-30CA-0F07-1FBE419A31FB}"/>
          </ac:spMkLst>
        </pc:spChg>
        <pc:picChg chg="del">
          <ac:chgData name="Mr S Corner" userId="359895aa-a767-480b-954a-c36186f58361" providerId="ADAL" clId="{8814E816-D6BF-4F38-8599-2C9756406BAA}" dt="2025-12-11T13:02:07" v="498" actId="478"/>
          <ac:picMkLst>
            <pc:docMk/>
            <pc:sldMk cId="2538612496" sldId="313"/>
            <ac:picMk id="3" creationId="{EF02A5EE-5AFD-449B-9E41-1E0A815D110A}"/>
          </ac:picMkLst>
        </pc:picChg>
        <pc:picChg chg="add mod">
          <ac:chgData name="Mr S Corner" userId="359895aa-a767-480b-954a-c36186f58361" providerId="ADAL" clId="{8814E816-D6BF-4F38-8599-2C9756406BAA}" dt="2025-12-11T13:05:10.260" v="536" actId="1076"/>
          <ac:picMkLst>
            <pc:docMk/>
            <pc:sldMk cId="2538612496" sldId="313"/>
            <ac:picMk id="5" creationId="{DE1ABE8A-975E-278B-8A05-011CE01418A1}"/>
          </ac:picMkLst>
        </pc:picChg>
      </pc:sldChg>
      <pc:sldChg chg="addSp delSp modSp add mod">
        <pc:chgData name="Mr S Corner" userId="359895aa-a767-480b-954a-c36186f58361" providerId="ADAL" clId="{8814E816-D6BF-4F38-8599-2C9756406BAA}" dt="2025-12-11T13:02:01.894" v="497" actId="1076"/>
        <pc:sldMkLst>
          <pc:docMk/>
          <pc:sldMk cId="2747154774" sldId="314"/>
        </pc:sldMkLst>
        <pc:spChg chg="mod">
          <ac:chgData name="Mr S Corner" userId="359895aa-a767-480b-954a-c36186f58361" providerId="ADAL" clId="{8814E816-D6BF-4F38-8599-2C9756406BAA}" dt="2025-12-11T12:40:01.635" v="180" actId="20577"/>
          <ac:spMkLst>
            <pc:docMk/>
            <pc:sldMk cId="2747154774" sldId="314"/>
            <ac:spMk id="6" creationId="{2E7A7CEA-6A10-0A27-D7B8-BE2EDEF763BF}"/>
          </ac:spMkLst>
        </pc:spChg>
        <pc:picChg chg="add del mod">
          <ac:chgData name="Mr S Corner" userId="359895aa-a767-480b-954a-c36186f58361" providerId="ADAL" clId="{8814E816-D6BF-4F38-8599-2C9756406BAA}" dt="2025-12-11T13:01:49.572" v="494" actId="478"/>
          <ac:picMkLst>
            <pc:docMk/>
            <pc:sldMk cId="2747154774" sldId="314"/>
            <ac:picMk id="2" creationId="{63398216-05AA-1B17-2C86-E6CA35F9530D}"/>
          </ac:picMkLst>
        </pc:picChg>
        <pc:picChg chg="del">
          <ac:chgData name="Mr S Corner" userId="359895aa-a767-480b-954a-c36186f58361" providerId="ADAL" clId="{8814E816-D6BF-4F38-8599-2C9756406BAA}" dt="2025-12-11T13:00:11.620" v="491" actId="478"/>
          <ac:picMkLst>
            <pc:docMk/>
            <pc:sldMk cId="2747154774" sldId="314"/>
            <ac:picMk id="3" creationId="{6E4F16D1-E65B-118D-8CD1-2B0C8B8A586A}"/>
          </ac:picMkLst>
        </pc:picChg>
        <pc:picChg chg="add mod">
          <ac:chgData name="Mr S Corner" userId="359895aa-a767-480b-954a-c36186f58361" providerId="ADAL" clId="{8814E816-D6BF-4F38-8599-2C9756406BAA}" dt="2025-12-11T13:02:01.894" v="497" actId="1076"/>
          <ac:picMkLst>
            <pc:docMk/>
            <pc:sldMk cId="2747154774" sldId="314"/>
            <ac:picMk id="5" creationId="{362D6EDB-77DD-5EE7-F5B8-2406E178483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60ACA-EF66-46A6-9A36-BB9360CD9E65}" type="datetimeFigureOut">
              <a:rPr lang="en-GB" smtClean="0"/>
              <a:t>11/12/2025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CE8FD-6DEC-42AD-AC6D-BADF9D740389}" type="slidenum">
              <a:rPr lang="en-GB" smtClean="0"/>
              <a:t>‹#›</a:t>
            </a:fld>
            <a:endParaRPr lang="en-GB"/>
          </a:p>
        </p:txBody>
      </p:sp>
    </p:spTree>
    <p:extLst>
      <p:ext uri="{BB962C8B-B14F-4D97-AF65-F5344CB8AC3E}">
        <p14:creationId xmlns:p14="http://schemas.microsoft.com/office/powerpoint/2010/main" val="1903288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BCE8FD-6DEC-42AD-AC6D-BADF9D740389}" type="slidenum">
              <a:rPr lang="en-GB" smtClean="0"/>
              <a:t>1</a:t>
            </a:fld>
            <a:endParaRPr lang="en-GB"/>
          </a:p>
        </p:txBody>
      </p:sp>
    </p:spTree>
    <p:extLst>
      <p:ext uri="{BB962C8B-B14F-4D97-AF65-F5344CB8AC3E}">
        <p14:creationId xmlns:p14="http://schemas.microsoft.com/office/powerpoint/2010/main" val="3203755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BCE8FD-6DEC-42AD-AC6D-BADF9D740389}" type="slidenum">
              <a:rPr lang="en-GB" smtClean="0"/>
              <a:t>5</a:t>
            </a:fld>
            <a:endParaRPr lang="en-GB"/>
          </a:p>
        </p:txBody>
      </p:sp>
    </p:spTree>
    <p:extLst>
      <p:ext uri="{BB962C8B-B14F-4D97-AF65-F5344CB8AC3E}">
        <p14:creationId xmlns:p14="http://schemas.microsoft.com/office/powerpoint/2010/main" val="386383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2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44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68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91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25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57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30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73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45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23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91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34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c7swkiMsCwc?si=D84px0_1qpkmSUQu" TargetMode="External"/><Relationship Id="rId2" Type="http://schemas.openxmlformats.org/officeDocument/2006/relationships/hyperlink" Target="https://youtu.be/HctyEziLn5c?si=LY9JHMwMwpQIompK"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youtu.be/f66OIrelhrc?si=gBuX0_89zhJWyfMp"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youtu.be/1LkcpS-Surk?si=8NzSPsk-Z1pUYqlT"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K-KFKMWZ8sk?si=YR9RlJzNmyi8uzDy"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88134" y="249519"/>
            <a:ext cx="4348688"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St. Michael’s CE High School</a:t>
            </a:r>
            <a:br>
              <a:rPr kumimoji="0" lang="en-GB" sz="2600" b="1" i="0" u="none" strike="noStrike" kern="1200" cap="none" spc="0" normalizeH="0" baseline="0" noProof="0" dirty="0">
                <a:ln>
                  <a:noFill/>
                </a:ln>
                <a:solidFill>
                  <a:prstClr val="black"/>
                </a:solidFill>
                <a:effectLst/>
                <a:uLnTx/>
                <a:uFillTx/>
                <a:latin typeface="Calibri"/>
                <a:ea typeface="+mn-ea"/>
                <a:cs typeface="+mn-cs"/>
              </a:rPr>
            </a:br>
            <a:r>
              <a:rPr kumimoji="0" lang="en-GB" sz="2400" b="1" i="0" u="none" strike="noStrike" kern="1200" cap="none" spc="0" normalizeH="0" baseline="0" noProof="0" dirty="0">
                <a:ln>
                  <a:noFill/>
                </a:ln>
                <a:solidFill>
                  <a:srgbClr val="8A0D43"/>
                </a:solidFill>
                <a:effectLst/>
                <a:uLnTx/>
                <a:uFillTx/>
                <a:latin typeface="FFJustlefthand" pitchFamily="50" charset="0"/>
                <a:ea typeface="+mn-ea"/>
                <a:cs typeface="+mn-cs"/>
              </a:rPr>
              <a:t>A Church of England Academy</a:t>
            </a:r>
            <a:endParaRPr kumimoji="0" lang="en-GB" sz="30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1487489" y="4797153"/>
            <a:ext cx="9188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3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4CB5266E-4509-9CD3-E0EE-56530A79531D}"/>
              </a:ext>
            </a:extLst>
          </p:cNvPr>
          <p:cNvSpPr txBox="1"/>
          <p:nvPr/>
        </p:nvSpPr>
        <p:spPr>
          <a:xfrm>
            <a:off x="8355483" y="134338"/>
            <a:ext cx="2423679" cy="954107"/>
          </a:xfrm>
          <a:prstGeom prst="rect">
            <a:avLst/>
          </a:prstGeom>
          <a:noFill/>
        </p:spPr>
        <p:txBody>
          <a:bodyPr wrap="square">
            <a:spAutoFit/>
          </a:bodyPr>
          <a:lstStyle/>
          <a:p>
            <a:pPr algn="ctr"/>
            <a:r>
              <a:rPr lang="en-GB" sz="2800" b="1" dirty="0">
                <a:latin typeface="Arial" panose="020B0604020202020204" pitchFamily="34" charset="0"/>
                <a:ea typeface="Calibri" panose="020F0502020204030204" pitchFamily="34" charset="0"/>
              </a:rPr>
              <a:t>Advent 3</a:t>
            </a:r>
          </a:p>
          <a:p>
            <a:pPr algn="ctr"/>
            <a:r>
              <a:rPr lang="en-GB" sz="2800" b="1" dirty="0" err="1">
                <a:effectLst/>
                <a:latin typeface="Arial" panose="020B0604020202020204" pitchFamily="34" charset="0"/>
                <a:ea typeface="Calibri" panose="020F0502020204030204" pitchFamily="34" charset="0"/>
              </a:rPr>
              <a:t>wb</a:t>
            </a:r>
            <a:r>
              <a:rPr lang="en-GB" sz="2800" b="1" dirty="0">
                <a:effectLst/>
                <a:latin typeface="Arial" panose="020B0604020202020204" pitchFamily="34" charset="0"/>
                <a:ea typeface="Calibri" panose="020F0502020204030204" pitchFamily="34" charset="0"/>
              </a:rPr>
              <a:t>: </a:t>
            </a:r>
            <a:r>
              <a:rPr lang="en-GB" sz="2800" b="1" dirty="0">
                <a:latin typeface="Arial" panose="020B0604020202020204" pitchFamily="34" charset="0"/>
                <a:ea typeface="Calibri" panose="020F0502020204030204" pitchFamily="34" charset="0"/>
              </a:rPr>
              <a:t>15</a:t>
            </a:r>
            <a:r>
              <a:rPr lang="en-GB" sz="2800" b="1" dirty="0">
                <a:effectLst/>
                <a:latin typeface="Arial" panose="020B0604020202020204" pitchFamily="34" charset="0"/>
                <a:ea typeface="Calibri" panose="020F0502020204030204" pitchFamily="34" charset="0"/>
              </a:rPr>
              <a:t>.12.25</a:t>
            </a:r>
            <a:endParaRPr lang="en-GB" sz="2800" dirty="0"/>
          </a:p>
        </p:txBody>
      </p:sp>
      <p:sp>
        <p:nvSpPr>
          <p:cNvPr id="7" name="TextBox 6">
            <a:extLst>
              <a:ext uri="{FF2B5EF4-FFF2-40B4-BE49-F238E27FC236}">
                <a16:creationId xmlns:a16="http://schemas.microsoft.com/office/drawing/2014/main" id="{5431FCDC-CEF9-BAF2-ED3E-4552CBFCE9B7}"/>
              </a:ext>
            </a:extLst>
          </p:cNvPr>
          <p:cNvSpPr txBox="1"/>
          <p:nvPr/>
        </p:nvSpPr>
        <p:spPr>
          <a:xfrm>
            <a:off x="178525" y="1414516"/>
            <a:ext cx="11834949" cy="4770537"/>
          </a:xfrm>
          <a:prstGeom prst="rect">
            <a:avLst/>
          </a:prstGeom>
          <a:noFill/>
        </p:spPr>
        <p:txBody>
          <a:bodyPr wrap="square">
            <a:spAutoFit/>
          </a:bodyPr>
          <a:lstStyle/>
          <a:p>
            <a:pPr algn="ctr"/>
            <a:r>
              <a:rPr lang="en-GB" sz="2400" b="1" dirty="0">
                <a:latin typeface="Arial Nova" panose="020B0504020202020204" pitchFamily="34" charset="0"/>
              </a:rPr>
              <a:t>This year – different tutorial reflections and prayers for Advent. </a:t>
            </a:r>
          </a:p>
          <a:p>
            <a:endParaRPr lang="en-GB" sz="2000" b="1" dirty="0">
              <a:latin typeface="Arial Nova" panose="020B0504020202020204" pitchFamily="34" charset="0"/>
            </a:endParaRPr>
          </a:p>
          <a:p>
            <a:r>
              <a:rPr lang="en-GB" sz="2200" b="1" dirty="0">
                <a:latin typeface="Arial Nova" panose="020B0504020202020204" pitchFamily="34" charset="0"/>
              </a:rPr>
              <a:t>We’re going to try using an Advent Calendar produced by the Diocese of Guildford. </a:t>
            </a:r>
          </a:p>
          <a:p>
            <a:endParaRPr lang="en-GB" sz="1000" b="1" dirty="0">
              <a:latin typeface="Arial Nova" panose="020B0504020202020204" pitchFamily="34" charset="0"/>
            </a:endParaRPr>
          </a:p>
          <a:p>
            <a:r>
              <a:rPr lang="en-GB" sz="2200" b="1" dirty="0">
                <a:latin typeface="Arial Nova" panose="020B0504020202020204" pitchFamily="34" charset="0"/>
              </a:rPr>
              <a:t>Their theme for Advent = </a:t>
            </a:r>
            <a:r>
              <a:rPr lang="en-GB" sz="2200" dirty="0">
                <a:latin typeface="Arial Nova" panose="020B0504020202020204" pitchFamily="34" charset="0"/>
              </a:rPr>
              <a:t>The Joy at the birth of Jesus, which is shared by Christians across the world. </a:t>
            </a:r>
          </a:p>
          <a:p>
            <a:endParaRPr lang="en-GB" sz="1000" dirty="0">
              <a:latin typeface="Arial Nova" panose="020B0504020202020204" pitchFamily="34" charset="0"/>
            </a:endParaRPr>
          </a:p>
          <a:p>
            <a:r>
              <a:rPr lang="en-GB" sz="2200" dirty="0">
                <a:latin typeface="Arial Nova" panose="020B0504020202020204" pitchFamily="34" charset="0"/>
              </a:rPr>
              <a:t>This online Calendar explores how Christians around the world tell this universal story in words and images, which ties in with our Worship Theme for 2025-26 of ‘Love your Neighbour.’</a:t>
            </a:r>
          </a:p>
          <a:p>
            <a:endParaRPr lang="en-GB" sz="1000" dirty="0">
              <a:latin typeface="Arial Nova" panose="020B0504020202020204" pitchFamily="34" charset="0"/>
            </a:endParaRPr>
          </a:p>
          <a:p>
            <a:r>
              <a:rPr lang="en-GB" sz="2200" dirty="0">
                <a:latin typeface="Arial Nova" panose="020B0504020202020204" pitchFamily="34" charset="0"/>
              </a:rPr>
              <a:t>Each session has a beautifully sensitive and joyfully cultural video retelling the Nativity, an image from the same part of the world, so you might wish to choose to focus on either or use both. </a:t>
            </a:r>
          </a:p>
          <a:p>
            <a:r>
              <a:rPr lang="en-GB" sz="2200" dirty="0">
                <a:latin typeface="Arial Nova" panose="020B0504020202020204" pitchFamily="34" charset="0"/>
              </a:rPr>
              <a:t>There are also some questions to consider that relate to the theme, picture and video. </a:t>
            </a:r>
          </a:p>
          <a:p>
            <a:endParaRPr lang="en-GB" sz="1000" dirty="0">
              <a:latin typeface="Arial Nova" panose="020B0504020202020204" pitchFamily="34" charset="0"/>
            </a:endParaRPr>
          </a:p>
          <a:p>
            <a:r>
              <a:rPr lang="en-GB" sz="2200" dirty="0">
                <a:latin typeface="Arial Nova" panose="020B0504020202020204" pitchFamily="34" charset="0"/>
              </a:rPr>
              <a:t>Hope you enjoy doing something different, Feliz Navidad!</a:t>
            </a:r>
          </a:p>
        </p:txBody>
      </p:sp>
    </p:spTree>
    <p:extLst>
      <p:ext uri="{BB962C8B-B14F-4D97-AF65-F5344CB8AC3E}">
        <p14:creationId xmlns:p14="http://schemas.microsoft.com/office/powerpoint/2010/main" val="3900496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C5A91-D1E8-DD32-3A49-87EB46753F9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0A3281C-8FDA-AC9D-2979-BB0D845BA071}"/>
              </a:ext>
            </a:extLst>
          </p:cNvPr>
          <p:cNvSpPr/>
          <p:nvPr/>
        </p:nvSpPr>
        <p:spPr>
          <a:xfrm>
            <a:off x="2783632" y="-99392"/>
            <a:ext cx="5184576"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St. Michael’s CE High School</a:t>
            </a:r>
            <a:br>
              <a:rPr kumimoji="0" lang="en-GB" sz="2600" b="1" i="0" u="none" strike="noStrike" kern="1200" cap="none" spc="0" normalizeH="0" baseline="0" noProof="0" dirty="0">
                <a:ln>
                  <a:noFill/>
                </a:ln>
                <a:solidFill>
                  <a:prstClr val="black"/>
                </a:solidFill>
                <a:effectLst/>
                <a:uLnTx/>
                <a:uFillTx/>
                <a:latin typeface="Calibri"/>
                <a:ea typeface="+mn-ea"/>
                <a:cs typeface="+mn-cs"/>
              </a:rPr>
            </a:br>
            <a:r>
              <a:rPr kumimoji="0" lang="en-GB" sz="2400" b="1" i="0" u="none" strike="noStrike" kern="1200" cap="none" spc="0" normalizeH="0" baseline="0" noProof="0" dirty="0">
                <a:ln>
                  <a:noFill/>
                </a:ln>
                <a:solidFill>
                  <a:srgbClr val="8A0D43"/>
                </a:solidFill>
                <a:effectLst/>
                <a:uLnTx/>
                <a:uFillTx/>
                <a:latin typeface="FFJustlefthand" pitchFamily="50" charset="0"/>
                <a:ea typeface="+mn-ea"/>
                <a:cs typeface="+mn-cs"/>
              </a:rPr>
              <a:t>A Church of England Academy</a:t>
            </a:r>
            <a:endParaRPr kumimoji="0" lang="en-GB" sz="30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D18B3123-7480-1155-5C9A-D245C5BABA91}"/>
              </a:ext>
            </a:extLst>
          </p:cNvPr>
          <p:cNvSpPr/>
          <p:nvPr/>
        </p:nvSpPr>
        <p:spPr>
          <a:xfrm>
            <a:off x="1487489" y="4797153"/>
            <a:ext cx="9188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3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D1C11BD2-C14E-1DAF-C6A1-E1351336F718}"/>
              </a:ext>
            </a:extLst>
          </p:cNvPr>
          <p:cNvSpPr txBox="1"/>
          <p:nvPr/>
        </p:nvSpPr>
        <p:spPr>
          <a:xfrm>
            <a:off x="285750" y="1657350"/>
            <a:ext cx="991618" cy="461665"/>
          </a:xfrm>
          <a:prstGeom prst="rect">
            <a:avLst/>
          </a:prstGeom>
          <a:noFill/>
        </p:spPr>
        <p:txBody>
          <a:bodyPr wrap="none" rtlCol="0">
            <a:spAutoFit/>
          </a:bodyPr>
          <a:lstStyle/>
          <a:p>
            <a:r>
              <a:rPr lang="en-GB" sz="2400" b="1" dirty="0">
                <a:latin typeface="Arial Nova" panose="020B0504020202020204" pitchFamily="34" charset="0"/>
              </a:rPr>
              <a:t>Day 7</a:t>
            </a:r>
          </a:p>
        </p:txBody>
      </p:sp>
      <p:sp>
        <p:nvSpPr>
          <p:cNvPr id="4" name="TextBox 3">
            <a:extLst>
              <a:ext uri="{FF2B5EF4-FFF2-40B4-BE49-F238E27FC236}">
                <a16:creationId xmlns:a16="http://schemas.microsoft.com/office/drawing/2014/main" id="{E520F268-7A92-CC04-58EB-11D0B847F936}"/>
              </a:ext>
            </a:extLst>
          </p:cNvPr>
          <p:cNvSpPr txBox="1"/>
          <p:nvPr/>
        </p:nvSpPr>
        <p:spPr>
          <a:xfrm>
            <a:off x="2054032" y="1396948"/>
            <a:ext cx="7675755" cy="707886"/>
          </a:xfrm>
          <a:prstGeom prst="rect">
            <a:avLst/>
          </a:prstGeom>
          <a:noFill/>
        </p:spPr>
        <p:txBody>
          <a:bodyPr wrap="square">
            <a:spAutoFit/>
          </a:bodyPr>
          <a:lstStyle/>
          <a:p>
            <a:r>
              <a:rPr lang="en-GB" sz="2000" dirty="0">
                <a:latin typeface="Arial Nova" panose="020B0504020202020204" pitchFamily="34" charset="0"/>
                <a:hlinkClick r:id="rId2">
                  <a:extLst>
                    <a:ext uri="{A12FA001-AC4F-418D-AE19-62706E023703}">
                      <ahyp:hlinkClr xmlns:ahyp="http://schemas.microsoft.com/office/drawing/2018/hyperlinkcolor" val="tx"/>
                    </a:ext>
                  </a:extLst>
                </a:hlinkClick>
              </a:rPr>
              <a:t>Watch the video of </a:t>
            </a:r>
            <a:r>
              <a:rPr lang="en-GB" sz="2000" dirty="0"/>
              <a:t>Masaka Kids Africana Dancing Feliz Navidad </a:t>
            </a:r>
            <a:r>
              <a:rPr lang="en-GB" sz="2000" dirty="0">
                <a:latin typeface="Arial Nova" panose="020B0504020202020204" pitchFamily="34" charset="0"/>
                <a:hlinkClick r:id="rId3"/>
              </a:rPr>
              <a:t>https://youtu.be/c7swkiMsCwc?si=D84px0_1qpkmSUQu</a:t>
            </a:r>
            <a:r>
              <a:rPr lang="en-GB" sz="2000" dirty="0">
                <a:latin typeface="Arial Nova" panose="020B0504020202020204" pitchFamily="34" charset="0"/>
              </a:rPr>
              <a:t> </a:t>
            </a:r>
          </a:p>
        </p:txBody>
      </p:sp>
      <p:sp>
        <p:nvSpPr>
          <p:cNvPr id="10" name="TextBox 9">
            <a:extLst>
              <a:ext uri="{FF2B5EF4-FFF2-40B4-BE49-F238E27FC236}">
                <a16:creationId xmlns:a16="http://schemas.microsoft.com/office/drawing/2014/main" id="{3195C459-FD5A-E8FF-74AE-59FB081494A5}"/>
              </a:ext>
            </a:extLst>
          </p:cNvPr>
          <p:cNvSpPr txBox="1"/>
          <p:nvPr/>
        </p:nvSpPr>
        <p:spPr>
          <a:xfrm>
            <a:off x="0" y="2159860"/>
            <a:ext cx="12192000" cy="4154984"/>
          </a:xfrm>
          <a:prstGeom prst="rect">
            <a:avLst/>
          </a:prstGeom>
          <a:noFill/>
        </p:spPr>
        <p:txBody>
          <a:bodyPr wrap="square">
            <a:spAutoFit/>
          </a:bodyPr>
          <a:lstStyle/>
          <a:p>
            <a:r>
              <a:rPr lang="en-GB" sz="2400" b="1" dirty="0"/>
              <a:t>Cameroon and Uganda </a:t>
            </a:r>
          </a:p>
          <a:p>
            <a:pPr marL="342900" indent="-342900">
              <a:buFont typeface="Arial" panose="020B0604020202020204" pitchFamily="34" charset="0"/>
              <a:buChar char="•"/>
            </a:pPr>
            <a:r>
              <a:rPr lang="en-GB" sz="2400" dirty="0"/>
              <a:t>As you watch this video together, which words in this joyful song really stand out for you?</a:t>
            </a:r>
          </a:p>
          <a:p>
            <a:pPr marL="342900" indent="-342900">
              <a:buFont typeface="Arial" panose="020B0604020202020204" pitchFamily="34" charset="0"/>
              <a:buChar char="•"/>
            </a:pPr>
            <a:r>
              <a:rPr lang="en-GB" sz="2400" dirty="0"/>
              <a:t>Thinking about all the images we have seen and the words we have heard since 1st December, Which do you think have best expressed ‘Joy to the World’? </a:t>
            </a:r>
          </a:p>
          <a:p>
            <a:pPr marL="342900" indent="-342900">
              <a:buFont typeface="Arial" panose="020B0604020202020204" pitchFamily="34" charset="0"/>
              <a:buChar char="•"/>
            </a:pPr>
            <a:r>
              <a:rPr lang="en-GB" sz="2400" dirty="0"/>
              <a:t>Have they helped you to understand a bit more why this story is so special to people all across the globe?</a:t>
            </a:r>
          </a:p>
          <a:p>
            <a:pPr marL="342900" indent="-342900">
              <a:buFont typeface="Arial" panose="020B0604020202020204" pitchFamily="34" charset="0"/>
              <a:buChar char="•"/>
            </a:pPr>
            <a:r>
              <a:rPr lang="en-GB" sz="2400" dirty="0"/>
              <a:t>What messages of joy you think the world needs this Christmas time?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The picture (next slide) is part of a series commissioned by the Mafa people, viewed by the artist as if the events had taken place in a village in Cameroon. </a:t>
            </a:r>
          </a:p>
          <a:p>
            <a:pPr marL="342900" indent="-342900">
              <a:buFont typeface="Arial" panose="020B0604020202020204" pitchFamily="34" charset="0"/>
              <a:buChar char="•"/>
            </a:pPr>
            <a:r>
              <a:rPr lang="en-GB" sz="2400" dirty="0"/>
              <a:t>How does this show their beliefs about the incarnation of Jesus as ‘Immanuel - God with us'?</a:t>
            </a:r>
            <a:endParaRPr lang="en-GB" sz="2400" dirty="0">
              <a:latin typeface="Arial Nova" panose="020B0504020202020204" pitchFamily="34" charset="0"/>
            </a:endParaRPr>
          </a:p>
        </p:txBody>
      </p:sp>
      <p:sp>
        <p:nvSpPr>
          <p:cNvPr id="7" name="TextBox 6">
            <a:extLst>
              <a:ext uri="{FF2B5EF4-FFF2-40B4-BE49-F238E27FC236}">
                <a16:creationId xmlns:a16="http://schemas.microsoft.com/office/drawing/2014/main" id="{9EC883A9-5CAB-BD2E-FFF8-E6AC2535D7CC}"/>
              </a:ext>
            </a:extLst>
          </p:cNvPr>
          <p:cNvSpPr txBox="1"/>
          <p:nvPr/>
        </p:nvSpPr>
        <p:spPr>
          <a:xfrm>
            <a:off x="8355483" y="134338"/>
            <a:ext cx="2423679" cy="954107"/>
          </a:xfrm>
          <a:prstGeom prst="rect">
            <a:avLst/>
          </a:prstGeom>
          <a:noFill/>
        </p:spPr>
        <p:txBody>
          <a:bodyPr wrap="square">
            <a:spAutoFit/>
          </a:bodyPr>
          <a:lstStyle/>
          <a:p>
            <a:pPr algn="ctr"/>
            <a:r>
              <a:rPr lang="en-GB" sz="2800" b="1" dirty="0">
                <a:latin typeface="Arial" panose="020B0604020202020204" pitchFamily="34" charset="0"/>
                <a:ea typeface="Calibri" panose="020F0502020204030204" pitchFamily="34" charset="0"/>
              </a:rPr>
              <a:t>Advent 3</a:t>
            </a:r>
          </a:p>
          <a:p>
            <a:pPr algn="ctr"/>
            <a:r>
              <a:rPr lang="en-GB" sz="2800" b="1" dirty="0" err="1">
                <a:effectLst/>
                <a:latin typeface="Arial" panose="020B0604020202020204" pitchFamily="34" charset="0"/>
                <a:ea typeface="Calibri" panose="020F0502020204030204" pitchFamily="34" charset="0"/>
              </a:rPr>
              <a:t>wb</a:t>
            </a:r>
            <a:r>
              <a:rPr lang="en-GB" sz="2800" b="1" dirty="0">
                <a:effectLst/>
                <a:latin typeface="Arial" panose="020B0604020202020204" pitchFamily="34" charset="0"/>
                <a:ea typeface="Calibri" panose="020F0502020204030204" pitchFamily="34" charset="0"/>
              </a:rPr>
              <a:t>: </a:t>
            </a:r>
            <a:r>
              <a:rPr lang="en-GB" sz="2800" b="1" dirty="0">
                <a:latin typeface="Arial" panose="020B0604020202020204" pitchFamily="34" charset="0"/>
                <a:ea typeface="Calibri" panose="020F0502020204030204" pitchFamily="34" charset="0"/>
              </a:rPr>
              <a:t>15</a:t>
            </a:r>
            <a:r>
              <a:rPr lang="en-GB" sz="2800" b="1" dirty="0">
                <a:effectLst/>
                <a:latin typeface="Arial" panose="020B0604020202020204" pitchFamily="34" charset="0"/>
                <a:ea typeface="Calibri" panose="020F0502020204030204" pitchFamily="34" charset="0"/>
              </a:rPr>
              <a:t>.12.25</a:t>
            </a:r>
            <a:endParaRPr lang="en-GB" sz="2800" dirty="0"/>
          </a:p>
        </p:txBody>
      </p:sp>
      <p:pic>
        <p:nvPicPr>
          <p:cNvPr id="3" name="Picture 2">
            <a:extLst>
              <a:ext uri="{FF2B5EF4-FFF2-40B4-BE49-F238E27FC236}">
                <a16:creationId xmlns:a16="http://schemas.microsoft.com/office/drawing/2014/main" id="{26668C99-81DE-3ADF-3BE5-DCD4952CCE47}"/>
              </a:ext>
            </a:extLst>
          </p:cNvPr>
          <p:cNvPicPr>
            <a:picLocks noChangeAspect="1"/>
          </p:cNvPicPr>
          <p:nvPr/>
        </p:nvPicPr>
        <p:blipFill>
          <a:blip r:embed="rId4"/>
          <a:stretch>
            <a:fillRect/>
          </a:stretch>
        </p:blipFill>
        <p:spPr>
          <a:xfrm>
            <a:off x="9235874" y="1027433"/>
            <a:ext cx="2237281" cy="1485675"/>
          </a:xfrm>
          <a:prstGeom prst="rect">
            <a:avLst/>
          </a:prstGeom>
        </p:spPr>
      </p:pic>
    </p:spTree>
    <p:extLst>
      <p:ext uri="{BB962C8B-B14F-4D97-AF65-F5344CB8AC3E}">
        <p14:creationId xmlns:p14="http://schemas.microsoft.com/office/powerpoint/2010/main" val="2798453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349C8-B547-9A51-F7B3-A1B77AF5F6A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C24E32D-5985-DE85-4DDA-ED48E35D5F1B}"/>
              </a:ext>
            </a:extLst>
          </p:cNvPr>
          <p:cNvSpPr/>
          <p:nvPr/>
        </p:nvSpPr>
        <p:spPr>
          <a:xfrm>
            <a:off x="2783632" y="-99392"/>
            <a:ext cx="5184576"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St. Michael’s CE High School</a:t>
            </a:r>
            <a:br>
              <a:rPr kumimoji="0" lang="en-GB" sz="2600" b="1" i="0" u="none" strike="noStrike" kern="1200" cap="none" spc="0" normalizeH="0" baseline="0" noProof="0" dirty="0">
                <a:ln>
                  <a:noFill/>
                </a:ln>
                <a:solidFill>
                  <a:prstClr val="black"/>
                </a:solidFill>
                <a:effectLst/>
                <a:uLnTx/>
                <a:uFillTx/>
                <a:latin typeface="Calibri"/>
                <a:ea typeface="+mn-ea"/>
                <a:cs typeface="+mn-cs"/>
              </a:rPr>
            </a:br>
            <a:r>
              <a:rPr kumimoji="0" lang="en-GB" sz="2400" b="1" i="0" u="none" strike="noStrike" kern="1200" cap="none" spc="0" normalizeH="0" baseline="0" noProof="0" dirty="0">
                <a:ln>
                  <a:noFill/>
                </a:ln>
                <a:solidFill>
                  <a:srgbClr val="8A0D43"/>
                </a:solidFill>
                <a:effectLst/>
                <a:uLnTx/>
                <a:uFillTx/>
                <a:latin typeface="FFJustlefthand" pitchFamily="50" charset="0"/>
                <a:ea typeface="+mn-ea"/>
                <a:cs typeface="+mn-cs"/>
              </a:rPr>
              <a:t>A Church of England Academy</a:t>
            </a:r>
            <a:endParaRPr kumimoji="0" lang="en-GB" sz="30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114F2A1B-A2A6-9F17-ABD1-51AEA80857C5}"/>
              </a:ext>
            </a:extLst>
          </p:cNvPr>
          <p:cNvSpPr/>
          <p:nvPr/>
        </p:nvSpPr>
        <p:spPr>
          <a:xfrm>
            <a:off x="1487489" y="4797153"/>
            <a:ext cx="9188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3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99119472-0C4E-A79D-7F31-4115C518BF47}"/>
              </a:ext>
            </a:extLst>
          </p:cNvPr>
          <p:cNvSpPr txBox="1"/>
          <p:nvPr/>
        </p:nvSpPr>
        <p:spPr>
          <a:xfrm>
            <a:off x="285750" y="1657350"/>
            <a:ext cx="991618" cy="461665"/>
          </a:xfrm>
          <a:prstGeom prst="rect">
            <a:avLst/>
          </a:prstGeom>
          <a:noFill/>
        </p:spPr>
        <p:txBody>
          <a:bodyPr wrap="none" rtlCol="0">
            <a:spAutoFit/>
          </a:bodyPr>
          <a:lstStyle/>
          <a:p>
            <a:r>
              <a:rPr lang="en-GB" sz="2400" b="1" dirty="0">
                <a:latin typeface="Arial Nova" panose="020B0504020202020204" pitchFamily="34" charset="0"/>
              </a:rPr>
              <a:t>Day 7</a:t>
            </a:r>
          </a:p>
        </p:txBody>
      </p:sp>
      <p:sp>
        <p:nvSpPr>
          <p:cNvPr id="2" name="TextBox 1">
            <a:extLst>
              <a:ext uri="{FF2B5EF4-FFF2-40B4-BE49-F238E27FC236}">
                <a16:creationId xmlns:a16="http://schemas.microsoft.com/office/drawing/2014/main" id="{B5B7BBC0-A28A-9EC1-55EF-14E64271C484}"/>
              </a:ext>
            </a:extLst>
          </p:cNvPr>
          <p:cNvSpPr txBox="1"/>
          <p:nvPr/>
        </p:nvSpPr>
        <p:spPr>
          <a:xfrm>
            <a:off x="8355483" y="134338"/>
            <a:ext cx="2423679" cy="954107"/>
          </a:xfrm>
          <a:prstGeom prst="rect">
            <a:avLst/>
          </a:prstGeom>
          <a:noFill/>
        </p:spPr>
        <p:txBody>
          <a:bodyPr wrap="square">
            <a:spAutoFit/>
          </a:bodyPr>
          <a:lstStyle/>
          <a:p>
            <a:pPr algn="ctr"/>
            <a:r>
              <a:rPr lang="en-GB" sz="2800" b="1" dirty="0">
                <a:latin typeface="Arial" panose="020B0604020202020204" pitchFamily="34" charset="0"/>
                <a:ea typeface="Calibri" panose="020F0502020204030204" pitchFamily="34" charset="0"/>
              </a:rPr>
              <a:t>Advent 3</a:t>
            </a:r>
          </a:p>
          <a:p>
            <a:pPr algn="ctr"/>
            <a:r>
              <a:rPr lang="en-GB" sz="2800" b="1" dirty="0" err="1">
                <a:effectLst/>
                <a:latin typeface="Arial" panose="020B0604020202020204" pitchFamily="34" charset="0"/>
                <a:ea typeface="Calibri" panose="020F0502020204030204" pitchFamily="34" charset="0"/>
              </a:rPr>
              <a:t>wb</a:t>
            </a:r>
            <a:r>
              <a:rPr lang="en-GB" sz="2800" b="1" dirty="0">
                <a:effectLst/>
                <a:latin typeface="Arial" panose="020B0604020202020204" pitchFamily="34" charset="0"/>
                <a:ea typeface="Calibri" panose="020F0502020204030204" pitchFamily="34" charset="0"/>
              </a:rPr>
              <a:t>: </a:t>
            </a:r>
            <a:r>
              <a:rPr lang="en-GB" sz="2800" b="1" dirty="0">
                <a:latin typeface="Arial" panose="020B0604020202020204" pitchFamily="34" charset="0"/>
                <a:ea typeface="Calibri" panose="020F0502020204030204" pitchFamily="34" charset="0"/>
              </a:rPr>
              <a:t>15</a:t>
            </a:r>
            <a:r>
              <a:rPr lang="en-GB" sz="2800" b="1" dirty="0">
                <a:effectLst/>
                <a:latin typeface="Arial" panose="020B0604020202020204" pitchFamily="34" charset="0"/>
                <a:ea typeface="Calibri" panose="020F0502020204030204" pitchFamily="34" charset="0"/>
              </a:rPr>
              <a:t>.12.25</a:t>
            </a:r>
            <a:endParaRPr lang="en-GB" sz="2800" dirty="0"/>
          </a:p>
        </p:txBody>
      </p:sp>
      <p:pic>
        <p:nvPicPr>
          <p:cNvPr id="4" name="Picture 3">
            <a:extLst>
              <a:ext uri="{FF2B5EF4-FFF2-40B4-BE49-F238E27FC236}">
                <a16:creationId xmlns:a16="http://schemas.microsoft.com/office/drawing/2014/main" id="{3DE4F8CA-5764-6ED5-1E73-21DA7EC6DC06}"/>
              </a:ext>
            </a:extLst>
          </p:cNvPr>
          <p:cNvPicPr>
            <a:picLocks noChangeAspect="1"/>
          </p:cNvPicPr>
          <p:nvPr/>
        </p:nvPicPr>
        <p:blipFill>
          <a:blip r:embed="rId2"/>
          <a:stretch>
            <a:fillRect/>
          </a:stretch>
        </p:blipFill>
        <p:spPr>
          <a:xfrm>
            <a:off x="1837924" y="1202817"/>
            <a:ext cx="8516152" cy="5655183"/>
          </a:xfrm>
          <a:prstGeom prst="rect">
            <a:avLst/>
          </a:prstGeom>
        </p:spPr>
      </p:pic>
    </p:spTree>
    <p:extLst>
      <p:ext uri="{BB962C8B-B14F-4D97-AF65-F5344CB8AC3E}">
        <p14:creationId xmlns:p14="http://schemas.microsoft.com/office/powerpoint/2010/main" val="2189101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7E986-E1C6-4E73-0535-D9446D84F11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71ED107-8E0E-5181-E1E0-6BE864AA4700}"/>
              </a:ext>
            </a:extLst>
          </p:cNvPr>
          <p:cNvSpPr/>
          <p:nvPr/>
        </p:nvSpPr>
        <p:spPr>
          <a:xfrm>
            <a:off x="2783632" y="-99392"/>
            <a:ext cx="5184576"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St. Michael’s CE High School</a:t>
            </a:r>
            <a:br>
              <a:rPr kumimoji="0" lang="en-GB" sz="2600" b="1" i="0" u="none" strike="noStrike" kern="1200" cap="none" spc="0" normalizeH="0" baseline="0" noProof="0" dirty="0">
                <a:ln>
                  <a:noFill/>
                </a:ln>
                <a:solidFill>
                  <a:prstClr val="black"/>
                </a:solidFill>
                <a:effectLst/>
                <a:uLnTx/>
                <a:uFillTx/>
                <a:latin typeface="Calibri"/>
                <a:ea typeface="+mn-ea"/>
                <a:cs typeface="+mn-cs"/>
              </a:rPr>
            </a:br>
            <a:r>
              <a:rPr kumimoji="0" lang="en-GB" sz="2400" b="1" i="0" u="none" strike="noStrike" kern="1200" cap="none" spc="0" normalizeH="0" baseline="0" noProof="0" dirty="0">
                <a:ln>
                  <a:noFill/>
                </a:ln>
                <a:solidFill>
                  <a:srgbClr val="8A0D43"/>
                </a:solidFill>
                <a:effectLst/>
                <a:uLnTx/>
                <a:uFillTx/>
                <a:latin typeface="FFJustlefthand" pitchFamily="50" charset="0"/>
                <a:ea typeface="+mn-ea"/>
                <a:cs typeface="+mn-cs"/>
              </a:rPr>
              <a:t>A Church of England Academy</a:t>
            </a:r>
            <a:endParaRPr kumimoji="0" lang="en-GB" sz="30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F4EEAD03-881A-B382-DD4F-7A985D4C4ADA}"/>
              </a:ext>
            </a:extLst>
          </p:cNvPr>
          <p:cNvSpPr/>
          <p:nvPr/>
        </p:nvSpPr>
        <p:spPr>
          <a:xfrm>
            <a:off x="1487489" y="4797153"/>
            <a:ext cx="9188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3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9848BA47-6E8B-2914-1A1B-76F7B64C379F}"/>
              </a:ext>
            </a:extLst>
          </p:cNvPr>
          <p:cNvSpPr txBox="1"/>
          <p:nvPr/>
        </p:nvSpPr>
        <p:spPr>
          <a:xfrm>
            <a:off x="285750" y="1657350"/>
            <a:ext cx="991618" cy="461665"/>
          </a:xfrm>
          <a:prstGeom prst="rect">
            <a:avLst/>
          </a:prstGeom>
          <a:noFill/>
        </p:spPr>
        <p:txBody>
          <a:bodyPr wrap="none" rtlCol="0">
            <a:spAutoFit/>
          </a:bodyPr>
          <a:lstStyle/>
          <a:p>
            <a:r>
              <a:rPr lang="en-GB" sz="2400" b="1" dirty="0">
                <a:latin typeface="Arial Nova" panose="020B0504020202020204" pitchFamily="34" charset="0"/>
              </a:rPr>
              <a:t>Day 8</a:t>
            </a:r>
          </a:p>
        </p:txBody>
      </p:sp>
      <p:sp>
        <p:nvSpPr>
          <p:cNvPr id="4" name="TextBox 3">
            <a:extLst>
              <a:ext uri="{FF2B5EF4-FFF2-40B4-BE49-F238E27FC236}">
                <a16:creationId xmlns:a16="http://schemas.microsoft.com/office/drawing/2014/main" id="{C6264F29-B61D-99AA-16B8-888F894DE089}"/>
              </a:ext>
            </a:extLst>
          </p:cNvPr>
          <p:cNvSpPr txBox="1"/>
          <p:nvPr/>
        </p:nvSpPr>
        <p:spPr>
          <a:xfrm>
            <a:off x="2054033" y="1303407"/>
            <a:ext cx="6615530" cy="707886"/>
          </a:xfrm>
          <a:prstGeom prst="rect">
            <a:avLst/>
          </a:prstGeom>
          <a:noFill/>
        </p:spPr>
        <p:txBody>
          <a:bodyPr wrap="square">
            <a:spAutoFit/>
          </a:bodyPr>
          <a:lstStyle/>
          <a:p>
            <a:r>
              <a:rPr lang="en-GB" sz="2000" dirty="0">
                <a:latin typeface="Arial Nova" panose="020B0504020202020204" pitchFamily="34" charset="0"/>
              </a:rPr>
              <a:t>Watch the video by All Saints, Peckham (London): </a:t>
            </a:r>
            <a:r>
              <a:rPr lang="en-GB" sz="2000" dirty="0">
                <a:latin typeface="Arial Nova" panose="020B0504020202020204" pitchFamily="34" charset="0"/>
                <a:hlinkClick r:id="rId2"/>
              </a:rPr>
              <a:t>https://youtu.be/f66OIrelhrc?si=gBuX0_89zhJWyfMp</a:t>
            </a:r>
            <a:r>
              <a:rPr lang="en-GB" sz="2000" dirty="0">
                <a:latin typeface="Arial Nova" panose="020B0504020202020204" pitchFamily="34" charset="0"/>
              </a:rPr>
              <a:t> </a:t>
            </a:r>
          </a:p>
        </p:txBody>
      </p:sp>
      <p:sp>
        <p:nvSpPr>
          <p:cNvPr id="10" name="TextBox 9">
            <a:extLst>
              <a:ext uri="{FF2B5EF4-FFF2-40B4-BE49-F238E27FC236}">
                <a16:creationId xmlns:a16="http://schemas.microsoft.com/office/drawing/2014/main" id="{E7C4BB21-B599-8035-225E-B24D10AB30FF}"/>
              </a:ext>
            </a:extLst>
          </p:cNvPr>
          <p:cNvSpPr txBox="1"/>
          <p:nvPr/>
        </p:nvSpPr>
        <p:spPr>
          <a:xfrm>
            <a:off x="253624" y="2011293"/>
            <a:ext cx="11482180" cy="4524315"/>
          </a:xfrm>
          <a:prstGeom prst="rect">
            <a:avLst/>
          </a:prstGeom>
          <a:noFill/>
        </p:spPr>
        <p:txBody>
          <a:bodyPr wrap="square">
            <a:spAutoFit/>
          </a:bodyPr>
          <a:lstStyle/>
          <a:p>
            <a:r>
              <a:rPr lang="en-GB" sz="2400" b="1" dirty="0"/>
              <a:t>Nativity on the Overground </a:t>
            </a:r>
          </a:p>
          <a:p>
            <a:r>
              <a:rPr lang="en-GB" sz="2400" dirty="0"/>
              <a:t>This Nativity was filmed at London overground stations from Clapham to Peckham Rye. </a:t>
            </a:r>
          </a:p>
          <a:p>
            <a:pPr marL="342900" indent="-342900">
              <a:buFont typeface="Arial" panose="020B0604020202020204" pitchFamily="34" charset="0"/>
              <a:buChar char="•"/>
            </a:pPr>
            <a:r>
              <a:rPr lang="en-GB" sz="2400" dirty="0"/>
              <a:t>Why did the creators of this video chose to recreate the Nativity account in this way? </a:t>
            </a:r>
          </a:p>
          <a:p>
            <a:pPr marL="342900" indent="-342900">
              <a:buFont typeface="Arial" panose="020B0604020202020204" pitchFamily="34" charset="0"/>
              <a:buChar char="•"/>
            </a:pPr>
            <a:r>
              <a:rPr lang="en-GB" sz="2400" dirty="0"/>
              <a:t>How are the words in different languages significant? </a:t>
            </a:r>
          </a:p>
          <a:p>
            <a:pPr marL="342900" indent="-342900">
              <a:buFont typeface="Arial" panose="020B0604020202020204" pitchFamily="34" charset="0"/>
              <a:buChar char="•"/>
            </a:pPr>
            <a:r>
              <a:rPr lang="en-GB" sz="2400" dirty="0"/>
              <a:t>How do you think this version of the Nativity impacted people on the platforms? </a:t>
            </a:r>
          </a:p>
          <a:p>
            <a:pPr marL="342900" indent="-342900">
              <a:buFont typeface="Arial" panose="020B0604020202020204" pitchFamily="34" charset="0"/>
              <a:buChar char="•"/>
            </a:pPr>
            <a:r>
              <a:rPr lang="en-GB" sz="2400" dirty="0"/>
              <a:t>What might a Nativity ’flashmob’ like this look like in your neighbourhood?!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Now look at the picture (next slide) carefully. This is the oldest piece of art in our calendar, dating from c.1480 and is part of a much larger tapestry, showing 4 scenes from the Nativity account. </a:t>
            </a:r>
          </a:p>
          <a:p>
            <a:pPr marL="342900" indent="-342900">
              <a:buFont typeface="Arial" panose="020B0604020202020204" pitchFamily="34" charset="0"/>
              <a:buChar char="•"/>
            </a:pPr>
            <a:r>
              <a:rPr lang="en-GB" sz="2400" dirty="0"/>
              <a:t>Why has it been so important to artists across the ages, and across the world, to show the Nativity in so many different ways?</a:t>
            </a:r>
            <a:endParaRPr lang="en-GB" sz="2400" dirty="0">
              <a:latin typeface="Arial Nova" panose="020B0504020202020204" pitchFamily="34" charset="0"/>
            </a:endParaRPr>
          </a:p>
        </p:txBody>
      </p:sp>
      <p:sp>
        <p:nvSpPr>
          <p:cNvPr id="5" name="TextBox 4">
            <a:extLst>
              <a:ext uri="{FF2B5EF4-FFF2-40B4-BE49-F238E27FC236}">
                <a16:creationId xmlns:a16="http://schemas.microsoft.com/office/drawing/2014/main" id="{152250FC-E63E-A001-B5A2-C42ABBB86728}"/>
              </a:ext>
            </a:extLst>
          </p:cNvPr>
          <p:cNvSpPr txBox="1"/>
          <p:nvPr/>
        </p:nvSpPr>
        <p:spPr>
          <a:xfrm>
            <a:off x="7785639" y="208385"/>
            <a:ext cx="2423679" cy="954107"/>
          </a:xfrm>
          <a:prstGeom prst="rect">
            <a:avLst/>
          </a:prstGeom>
          <a:noFill/>
        </p:spPr>
        <p:txBody>
          <a:bodyPr wrap="square">
            <a:spAutoFit/>
          </a:bodyPr>
          <a:lstStyle/>
          <a:p>
            <a:pPr algn="ctr"/>
            <a:r>
              <a:rPr lang="en-GB" sz="2800" b="1" dirty="0">
                <a:latin typeface="Arial" panose="020B0604020202020204" pitchFamily="34" charset="0"/>
                <a:ea typeface="Calibri" panose="020F0502020204030204" pitchFamily="34" charset="0"/>
              </a:rPr>
              <a:t>Advent 3</a:t>
            </a:r>
          </a:p>
          <a:p>
            <a:pPr algn="ctr"/>
            <a:r>
              <a:rPr lang="en-GB" sz="2800" b="1" dirty="0" err="1">
                <a:effectLst/>
                <a:latin typeface="Arial" panose="020B0604020202020204" pitchFamily="34" charset="0"/>
                <a:ea typeface="Calibri" panose="020F0502020204030204" pitchFamily="34" charset="0"/>
              </a:rPr>
              <a:t>wb</a:t>
            </a:r>
            <a:r>
              <a:rPr lang="en-GB" sz="2800" b="1" dirty="0">
                <a:effectLst/>
                <a:latin typeface="Arial" panose="020B0604020202020204" pitchFamily="34" charset="0"/>
                <a:ea typeface="Calibri" panose="020F0502020204030204" pitchFamily="34" charset="0"/>
              </a:rPr>
              <a:t>: </a:t>
            </a:r>
            <a:r>
              <a:rPr lang="en-GB" sz="2800" b="1" dirty="0">
                <a:latin typeface="Arial" panose="020B0604020202020204" pitchFamily="34" charset="0"/>
                <a:ea typeface="Calibri" panose="020F0502020204030204" pitchFamily="34" charset="0"/>
              </a:rPr>
              <a:t>15</a:t>
            </a:r>
            <a:r>
              <a:rPr lang="en-GB" sz="2800" b="1" dirty="0">
                <a:effectLst/>
                <a:latin typeface="Arial" panose="020B0604020202020204" pitchFamily="34" charset="0"/>
                <a:ea typeface="Calibri" panose="020F0502020204030204" pitchFamily="34" charset="0"/>
              </a:rPr>
              <a:t>.12.25</a:t>
            </a:r>
            <a:endParaRPr lang="en-GB" sz="2800" dirty="0"/>
          </a:p>
        </p:txBody>
      </p:sp>
      <p:pic>
        <p:nvPicPr>
          <p:cNvPr id="2" name="Picture 1">
            <a:extLst>
              <a:ext uri="{FF2B5EF4-FFF2-40B4-BE49-F238E27FC236}">
                <a16:creationId xmlns:a16="http://schemas.microsoft.com/office/drawing/2014/main" id="{876B12B6-2CCA-9A1E-1649-5ABA1E18C339}"/>
              </a:ext>
            </a:extLst>
          </p:cNvPr>
          <p:cNvPicPr>
            <a:picLocks noChangeAspect="1"/>
          </p:cNvPicPr>
          <p:nvPr/>
        </p:nvPicPr>
        <p:blipFill>
          <a:blip r:embed="rId3"/>
          <a:stretch>
            <a:fillRect/>
          </a:stretch>
        </p:blipFill>
        <p:spPr>
          <a:xfrm>
            <a:off x="10209317" y="283205"/>
            <a:ext cx="1729059" cy="2075682"/>
          </a:xfrm>
          <a:prstGeom prst="rect">
            <a:avLst/>
          </a:prstGeom>
        </p:spPr>
      </p:pic>
    </p:spTree>
    <p:extLst>
      <p:ext uri="{BB962C8B-B14F-4D97-AF65-F5344CB8AC3E}">
        <p14:creationId xmlns:p14="http://schemas.microsoft.com/office/powerpoint/2010/main" val="1458247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06DA5-7261-758A-C770-9D45CE24844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88F5E27-FC2F-D4F1-0101-4BB77CE2B444}"/>
              </a:ext>
            </a:extLst>
          </p:cNvPr>
          <p:cNvSpPr/>
          <p:nvPr/>
        </p:nvSpPr>
        <p:spPr>
          <a:xfrm>
            <a:off x="2783632" y="-99392"/>
            <a:ext cx="5184576"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St. Michael’s CE High School</a:t>
            </a:r>
            <a:br>
              <a:rPr kumimoji="0" lang="en-GB" sz="2600" b="1" i="0" u="none" strike="noStrike" kern="1200" cap="none" spc="0" normalizeH="0" baseline="0" noProof="0" dirty="0">
                <a:ln>
                  <a:noFill/>
                </a:ln>
                <a:solidFill>
                  <a:prstClr val="black"/>
                </a:solidFill>
                <a:effectLst/>
                <a:uLnTx/>
                <a:uFillTx/>
                <a:latin typeface="Calibri"/>
                <a:ea typeface="+mn-ea"/>
                <a:cs typeface="+mn-cs"/>
              </a:rPr>
            </a:br>
            <a:r>
              <a:rPr kumimoji="0" lang="en-GB" sz="2400" b="1" i="0" u="none" strike="noStrike" kern="1200" cap="none" spc="0" normalizeH="0" baseline="0" noProof="0" dirty="0">
                <a:ln>
                  <a:noFill/>
                </a:ln>
                <a:solidFill>
                  <a:srgbClr val="8A0D43"/>
                </a:solidFill>
                <a:effectLst/>
                <a:uLnTx/>
                <a:uFillTx/>
                <a:latin typeface="FFJustlefthand" pitchFamily="50" charset="0"/>
                <a:ea typeface="+mn-ea"/>
                <a:cs typeface="+mn-cs"/>
              </a:rPr>
              <a:t>A Church of England Academy</a:t>
            </a:r>
            <a:endParaRPr kumimoji="0" lang="en-GB" sz="30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F365A027-899D-412C-1BFD-313A4A06400E}"/>
              </a:ext>
            </a:extLst>
          </p:cNvPr>
          <p:cNvSpPr/>
          <p:nvPr/>
        </p:nvSpPr>
        <p:spPr>
          <a:xfrm>
            <a:off x="1487489" y="4797153"/>
            <a:ext cx="9188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3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C75A32DA-1F33-6A2A-0031-8154B6545F15}"/>
              </a:ext>
            </a:extLst>
          </p:cNvPr>
          <p:cNvSpPr txBox="1"/>
          <p:nvPr/>
        </p:nvSpPr>
        <p:spPr>
          <a:xfrm>
            <a:off x="285750" y="1657350"/>
            <a:ext cx="991618" cy="461665"/>
          </a:xfrm>
          <a:prstGeom prst="rect">
            <a:avLst/>
          </a:prstGeom>
          <a:noFill/>
        </p:spPr>
        <p:txBody>
          <a:bodyPr wrap="none" rtlCol="0">
            <a:spAutoFit/>
          </a:bodyPr>
          <a:lstStyle/>
          <a:p>
            <a:r>
              <a:rPr lang="en-GB" sz="2400" b="1" dirty="0">
                <a:latin typeface="Arial Nova" panose="020B0504020202020204" pitchFamily="34" charset="0"/>
              </a:rPr>
              <a:t>Day 8</a:t>
            </a:r>
          </a:p>
        </p:txBody>
      </p:sp>
      <p:sp>
        <p:nvSpPr>
          <p:cNvPr id="2" name="TextBox 1">
            <a:extLst>
              <a:ext uri="{FF2B5EF4-FFF2-40B4-BE49-F238E27FC236}">
                <a16:creationId xmlns:a16="http://schemas.microsoft.com/office/drawing/2014/main" id="{6686BDAD-185D-148B-6F98-CC6C21D5E226}"/>
              </a:ext>
            </a:extLst>
          </p:cNvPr>
          <p:cNvSpPr txBox="1"/>
          <p:nvPr/>
        </p:nvSpPr>
        <p:spPr>
          <a:xfrm>
            <a:off x="8937245" y="208385"/>
            <a:ext cx="2423679" cy="954107"/>
          </a:xfrm>
          <a:prstGeom prst="rect">
            <a:avLst/>
          </a:prstGeom>
          <a:noFill/>
        </p:spPr>
        <p:txBody>
          <a:bodyPr wrap="square">
            <a:spAutoFit/>
          </a:bodyPr>
          <a:lstStyle/>
          <a:p>
            <a:pPr algn="ctr"/>
            <a:r>
              <a:rPr lang="en-GB" sz="2800" b="1" dirty="0">
                <a:latin typeface="Arial" panose="020B0604020202020204" pitchFamily="34" charset="0"/>
                <a:ea typeface="Calibri" panose="020F0502020204030204" pitchFamily="34" charset="0"/>
              </a:rPr>
              <a:t>Advent 3</a:t>
            </a:r>
          </a:p>
          <a:p>
            <a:pPr algn="ctr"/>
            <a:r>
              <a:rPr lang="en-GB" sz="2800" b="1" dirty="0" err="1">
                <a:effectLst/>
                <a:latin typeface="Arial" panose="020B0604020202020204" pitchFamily="34" charset="0"/>
                <a:ea typeface="Calibri" panose="020F0502020204030204" pitchFamily="34" charset="0"/>
              </a:rPr>
              <a:t>wb</a:t>
            </a:r>
            <a:r>
              <a:rPr lang="en-GB" sz="2800" b="1" dirty="0">
                <a:effectLst/>
                <a:latin typeface="Arial" panose="020B0604020202020204" pitchFamily="34" charset="0"/>
                <a:ea typeface="Calibri" panose="020F0502020204030204" pitchFamily="34" charset="0"/>
              </a:rPr>
              <a:t>: </a:t>
            </a:r>
            <a:r>
              <a:rPr lang="en-GB" sz="2800" b="1" dirty="0">
                <a:latin typeface="Arial" panose="020B0604020202020204" pitchFamily="34" charset="0"/>
                <a:ea typeface="Calibri" panose="020F0502020204030204" pitchFamily="34" charset="0"/>
              </a:rPr>
              <a:t>15</a:t>
            </a:r>
            <a:r>
              <a:rPr lang="en-GB" sz="2800" b="1" dirty="0">
                <a:effectLst/>
                <a:latin typeface="Arial" panose="020B0604020202020204" pitchFamily="34" charset="0"/>
                <a:ea typeface="Calibri" panose="020F0502020204030204" pitchFamily="34" charset="0"/>
              </a:rPr>
              <a:t>.12.25</a:t>
            </a:r>
            <a:endParaRPr lang="en-GB" sz="2800" dirty="0"/>
          </a:p>
        </p:txBody>
      </p:sp>
      <p:pic>
        <p:nvPicPr>
          <p:cNvPr id="3" name="Picture 2">
            <a:extLst>
              <a:ext uri="{FF2B5EF4-FFF2-40B4-BE49-F238E27FC236}">
                <a16:creationId xmlns:a16="http://schemas.microsoft.com/office/drawing/2014/main" id="{A7E8AD31-3CFF-8D15-F281-E243F86A562D}"/>
              </a:ext>
            </a:extLst>
          </p:cNvPr>
          <p:cNvPicPr>
            <a:picLocks noChangeAspect="1"/>
          </p:cNvPicPr>
          <p:nvPr/>
        </p:nvPicPr>
        <p:blipFill>
          <a:blip r:embed="rId3"/>
          <a:stretch>
            <a:fillRect/>
          </a:stretch>
        </p:blipFill>
        <p:spPr>
          <a:xfrm>
            <a:off x="3723798" y="1162492"/>
            <a:ext cx="4744403" cy="5695508"/>
          </a:xfrm>
          <a:prstGeom prst="rect">
            <a:avLst/>
          </a:prstGeom>
        </p:spPr>
      </p:pic>
    </p:spTree>
    <p:extLst>
      <p:ext uri="{BB962C8B-B14F-4D97-AF65-F5344CB8AC3E}">
        <p14:creationId xmlns:p14="http://schemas.microsoft.com/office/powerpoint/2010/main" val="3056945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57BA7-D351-C269-EAD8-F9BF92DA2DB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2EED38D-575A-DD7E-3FF0-BE949BEA8EC9}"/>
              </a:ext>
            </a:extLst>
          </p:cNvPr>
          <p:cNvSpPr/>
          <p:nvPr/>
        </p:nvSpPr>
        <p:spPr>
          <a:xfrm>
            <a:off x="2783632" y="-99392"/>
            <a:ext cx="5184576"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St. Michael’s CE High School</a:t>
            </a:r>
            <a:br>
              <a:rPr kumimoji="0" lang="en-GB" sz="2600" b="1" i="0" u="none" strike="noStrike" kern="1200" cap="none" spc="0" normalizeH="0" baseline="0" noProof="0" dirty="0">
                <a:ln>
                  <a:noFill/>
                </a:ln>
                <a:solidFill>
                  <a:prstClr val="black"/>
                </a:solidFill>
                <a:effectLst/>
                <a:uLnTx/>
                <a:uFillTx/>
                <a:latin typeface="Calibri"/>
                <a:ea typeface="+mn-ea"/>
                <a:cs typeface="+mn-cs"/>
              </a:rPr>
            </a:br>
            <a:r>
              <a:rPr kumimoji="0" lang="en-GB" sz="2400" b="1" i="0" u="none" strike="noStrike" kern="1200" cap="none" spc="0" normalizeH="0" baseline="0" noProof="0" dirty="0">
                <a:ln>
                  <a:noFill/>
                </a:ln>
                <a:solidFill>
                  <a:srgbClr val="8A0D43"/>
                </a:solidFill>
                <a:effectLst/>
                <a:uLnTx/>
                <a:uFillTx/>
                <a:latin typeface="FFJustlefthand" pitchFamily="50" charset="0"/>
                <a:ea typeface="+mn-ea"/>
                <a:cs typeface="+mn-cs"/>
              </a:rPr>
              <a:t>A Church of England Academy</a:t>
            </a:r>
            <a:endParaRPr kumimoji="0" lang="en-GB" sz="30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DC020681-53A8-476A-FD85-B0D2776EEAC2}"/>
              </a:ext>
            </a:extLst>
          </p:cNvPr>
          <p:cNvSpPr/>
          <p:nvPr/>
        </p:nvSpPr>
        <p:spPr>
          <a:xfrm>
            <a:off x="1487489" y="4797153"/>
            <a:ext cx="9188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3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FDB5E03B-4DD7-2C54-C338-995339A1A639}"/>
              </a:ext>
            </a:extLst>
          </p:cNvPr>
          <p:cNvSpPr txBox="1"/>
          <p:nvPr/>
        </p:nvSpPr>
        <p:spPr>
          <a:xfrm>
            <a:off x="285750" y="1657350"/>
            <a:ext cx="991618" cy="461665"/>
          </a:xfrm>
          <a:prstGeom prst="rect">
            <a:avLst/>
          </a:prstGeom>
          <a:noFill/>
        </p:spPr>
        <p:txBody>
          <a:bodyPr wrap="none" rtlCol="0">
            <a:spAutoFit/>
          </a:bodyPr>
          <a:lstStyle/>
          <a:p>
            <a:r>
              <a:rPr lang="en-GB" sz="2400" b="1" dirty="0">
                <a:latin typeface="Arial Nova" panose="020B0504020202020204" pitchFamily="34" charset="0"/>
              </a:rPr>
              <a:t>Day 9</a:t>
            </a:r>
          </a:p>
        </p:txBody>
      </p:sp>
      <p:sp>
        <p:nvSpPr>
          <p:cNvPr id="4" name="TextBox 3">
            <a:extLst>
              <a:ext uri="{FF2B5EF4-FFF2-40B4-BE49-F238E27FC236}">
                <a16:creationId xmlns:a16="http://schemas.microsoft.com/office/drawing/2014/main" id="{2431E3D2-E948-0663-F996-B9BAF7408A91}"/>
              </a:ext>
            </a:extLst>
          </p:cNvPr>
          <p:cNvSpPr txBox="1"/>
          <p:nvPr/>
        </p:nvSpPr>
        <p:spPr>
          <a:xfrm>
            <a:off x="2139758" y="1665527"/>
            <a:ext cx="6739200" cy="707886"/>
          </a:xfrm>
          <a:prstGeom prst="rect">
            <a:avLst/>
          </a:prstGeom>
          <a:noFill/>
        </p:spPr>
        <p:txBody>
          <a:bodyPr wrap="square">
            <a:spAutoFit/>
          </a:bodyPr>
          <a:lstStyle/>
          <a:p>
            <a:r>
              <a:rPr lang="en-GB" sz="2000" dirty="0">
                <a:latin typeface="Arial Nova" panose="020B0504020202020204" pitchFamily="34" charset="0"/>
              </a:rPr>
              <a:t>Watch Jingle Bells medley</a:t>
            </a:r>
          </a:p>
          <a:p>
            <a:r>
              <a:rPr lang="en-GB" sz="2000" dirty="0">
                <a:hlinkClick r:id="rId2"/>
              </a:rPr>
              <a:t>https://youtu.be/1LkcpS-Surk?si=8NzSPsk-Z1pUYqlT</a:t>
            </a:r>
            <a:r>
              <a:rPr lang="en-GB" sz="2000" dirty="0"/>
              <a:t> </a:t>
            </a:r>
            <a:endParaRPr lang="en-GB" sz="2000" dirty="0">
              <a:latin typeface="Arial Nova" panose="020B0504020202020204" pitchFamily="34" charset="0"/>
            </a:endParaRPr>
          </a:p>
        </p:txBody>
      </p:sp>
      <p:sp>
        <p:nvSpPr>
          <p:cNvPr id="10" name="TextBox 9">
            <a:extLst>
              <a:ext uri="{FF2B5EF4-FFF2-40B4-BE49-F238E27FC236}">
                <a16:creationId xmlns:a16="http://schemas.microsoft.com/office/drawing/2014/main" id="{BF40034A-165B-D4C1-65AE-5981AEE7DCD8}"/>
              </a:ext>
            </a:extLst>
          </p:cNvPr>
          <p:cNvSpPr txBox="1"/>
          <p:nvPr/>
        </p:nvSpPr>
        <p:spPr>
          <a:xfrm>
            <a:off x="251895" y="2497315"/>
            <a:ext cx="11688210" cy="3785652"/>
          </a:xfrm>
          <a:prstGeom prst="rect">
            <a:avLst/>
          </a:prstGeom>
          <a:noFill/>
        </p:spPr>
        <p:txBody>
          <a:bodyPr wrap="square">
            <a:spAutoFit/>
          </a:bodyPr>
          <a:lstStyle/>
          <a:p>
            <a:r>
              <a:rPr lang="en-GB" sz="2400" b="1" dirty="0"/>
              <a:t>Look at the image (next slide) first. </a:t>
            </a:r>
          </a:p>
          <a:p>
            <a:pPr marL="342900" indent="-342900">
              <a:buFont typeface="Arial" panose="020B0604020202020204" pitchFamily="34" charset="0"/>
              <a:buChar char="•"/>
            </a:pPr>
            <a:r>
              <a:rPr lang="en-GB" sz="2400" dirty="0"/>
              <a:t>How would you describe this? </a:t>
            </a:r>
          </a:p>
          <a:p>
            <a:pPr marL="342900" indent="-342900">
              <a:buFont typeface="Arial" panose="020B0604020202020204" pitchFamily="34" charset="0"/>
              <a:buChar char="•"/>
            </a:pPr>
            <a:r>
              <a:rPr lang="en-GB" sz="2400" dirty="0"/>
              <a:t>Is it a piece of religious / sacred art? Or a Christmas decoration? Or maybe even a memento of a visit to the Holy Land (it’s made of olive wood) </a:t>
            </a:r>
          </a:p>
          <a:p>
            <a:pPr marL="342900" indent="-342900">
              <a:buFont typeface="Arial" panose="020B0604020202020204" pitchFamily="34" charset="0"/>
              <a:buChar char="•"/>
            </a:pPr>
            <a:r>
              <a:rPr lang="en-GB" sz="2400" dirty="0"/>
              <a:t>How might you decide whether something is sacred or not? </a:t>
            </a:r>
          </a:p>
          <a:p>
            <a:pPr marL="342900" indent="-342900">
              <a:buFont typeface="Arial" panose="020B0604020202020204" pitchFamily="34" charset="0"/>
              <a:buChar char="•"/>
            </a:pPr>
            <a:endParaRPr lang="en-GB" sz="2400" dirty="0"/>
          </a:p>
          <a:p>
            <a:r>
              <a:rPr lang="en-GB" sz="2400" b="1" dirty="0"/>
              <a:t>Now play the video</a:t>
            </a:r>
          </a:p>
          <a:p>
            <a:pPr marL="342900" indent="-342900">
              <a:buFont typeface="Arial" panose="020B0604020202020204" pitchFamily="34" charset="0"/>
              <a:buChar char="•"/>
            </a:pPr>
            <a:r>
              <a:rPr lang="en-GB" sz="2400" dirty="0"/>
              <a:t>As you listen to the song, can you pick out any words that you know? </a:t>
            </a:r>
          </a:p>
          <a:p>
            <a:pPr marL="342900" indent="-342900">
              <a:buFont typeface="Arial" panose="020B0604020202020204" pitchFamily="34" charset="0"/>
              <a:buChar char="•"/>
            </a:pPr>
            <a:r>
              <a:rPr lang="en-GB" sz="2400" dirty="0"/>
              <a:t>Is this a religious or secular song? How do you know this? </a:t>
            </a:r>
          </a:p>
          <a:p>
            <a:pPr marL="342900" indent="-342900">
              <a:buFont typeface="Arial" panose="020B0604020202020204" pitchFamily="34" charset="0"/>
              <a:buChar char="•"/>
            </a:pPr>
            <a:r>
              <a:rPr lang="en-GB" sz="2400" dirty="0"/>
              <a:t>Which of the 20 countries have you visited, or would like to visit?</a:t>
            </a:r>
            <a:endParaRPr lang="en-GB" sz="2400" dirty="0">
              <a:latin typeface="Arial Nova" panose="020B0504020202020204" pitchFamily="34" charset="0"/>
            </a:endParaRPr>
          </a:p>
        </p:txBody>
      </p:sp>
      <p:sp>
        <p:nvSpPr>
          <p:cNvPr id="2" name="TextBox 1">
            <a:extLst>
              <a:ext uri="{FF2B5EF4-FFF2-40B4-BE49-F238E27FC236}">
                <a16:creationId xmlns:a16="http://schemas.microsoft.com/office/drawing/2014/main" id="{B5D6CA1D-2F2A-9DBE-4E49-5F33E85C75AB}"/>
              </a:ext>
            </a:extLst>
          </p:cNvPr>
          <p:cNvSpPr txBox="1"/>
          <p:nvPr/>
        </p:nvSpPr>
        <p:spPr>
          <a:xfrm>
            <a:off x="8355483" y="134338"/>
            <a:ext cx="2423679" cy="954107"/>
          </a:xfrm>
          <a:prstGeom prst="rect">
            <a:avLst/>
          </a:prstGeom>
          <a:noFill/>
        </p:spPr>
        <p:txBody>
          <a:bodyPr wrap="square">
            <a:spAutoFit/>
          </a:bodyPr>
          <a:lstStyle/>
          <a:p>
            <a:pPr algn="ctr"/>
            <a:r>
              <a:rPr lang="en-GB" sz="2800" b="1" dirty="0">
                <a:latin typeface="Arial" panose="020B0604020202020204" pitchFamily="34" charset="0"/>
                <a:ea typeface="Calibri" panose="020F0502020204030204" pitchFamily="34" charset="0"/>
              </a:rPr>
              <a:t>Advent 3</a:t>
            </a:r>
          </a:p>
          <a:p>
            <a:pPr algn="ctr"/>
            <a:r>
              <a:rPr lang="en-GB" sz="2800" b="1" dirty="0" err="1">
                <a:effectLst/>
                <a:latin typeface="Arial" panose="020B0604020202020204" pitchFamily="34" charset="0"/>
                <a:ea typeface="Calibri" panose="020F0502020204030204" pitchFamily="34" charset="0"/>
              </a:rPr>
              <a:t>wb</a:t>
            </a:r>
            <a:r>
              <a:rPr lang="en-GB" sz="2800" b="1" dirty="0">
                <a:effectLst/>
                <a:latin typeface="Arial" panose="020B0604020202020204" pitchFamily="34" charset="0"/>
                <a:ea typeface="Calibri" panose="020F0502020204030204" pitchFamily="34" charset="0"/>
              </a:rPr>
              <a:t>: </a:t>
            </a:r>
            <a:r>
              <a:rPr lang="en-GB" sz="2800" b="1" dirty="0">
                <a:latin typeface="Arial" panose="020B0604020202020204" pitchFamily="34" charset="0"/>
                <a:ea typeface="Calibri" panose="020F0502020204030204" pitchFamily="34" charset="0"/>
              </a:rPr>
              <a:t>15</a:t>
            </a:r>
            <a:r>
              <a:rPr lang="en-GB" sz="2800" b="1" dirty="0">
                <a:effectLst/>
                <a:latin typeface="Arial" panose="020B0604020202020204" pitchFamily="34" charset="0"/>
                <a:ea typeface="Calibri" panose="020F0502020204030204" pitchFamily="34" charset="0"/>
              </a:rPr>
              <a:t>.12.25</a:t>
            </a:r>
            <a:endParaRPr lang="en-GB" sz="2800" dirty="0"/>
          </a:p>
        </p:txBody>
      </p:sp>
      <p:pic>
        <p:nvPicPr>
          <p:cNvPr id="5" name="Picture 4">
            <a:extLst>
              <a:ext uri="{FF2B5EF4-FFF2-40B4-BE49-F238E27FC236}">
                <a16:creationId xmlns:a16="http://schemas.microsoft.com/office/drawing/2014/main" id="{64943182-F47F-AC50-5511-D08C4B351FCD}"/>
              </a:ext>
            </a:extLst>
          </p:cNvPr>
          <p:cNvPicPr>
            <a:picLocks noChangeAspect="1"/>
          </p:cNvPicPr>
          <p:nvPr/>
        </p:nvPicPr>
        <p:blipFill>
          <a:blip r:embed="rId3"/>
          <a:stretch>
            <a:fillRect/>
          </a:stretch>
        </p:blipFill>
        <p:spPr>
          <a:xfrm>
            <a:off x="9226826" y="1162492"/>
            <a:ext cx="1934817" cy="1934817"/>
          </a:xfrm>
          <a:prstGeom prst="rect">
            <a:avLst/>
          </a:prstGeom>
        </p:spPr>
      </p:pic>
    </p:spTree>
    <p:extLst>
      <p:ext uri="{BB962C8B-B14F-4D97-AF65-F5344CB8AC3E}">
        <p14:creationId xmlns:p14="http://schemas.microsoft.com/office/powerpoint/2010/main" val="2837075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D1F97-365F-4D96-D337-E9D68657E5D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955D178-8214-393D-92CF-EDCBFA65F991}"/>
              </a:ext>
            </a:extLst>
          </p:cNvPr>
          <p:cNvSpPr/>
          <p:nvPr/>
        </p:nvSpPr>
        <p:spPr>
          <a:xfrm>
            <a:off x="2783632" y="-99392"/>
            <a:ext cx="5184576"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St. Michael’s CE High School</a:t>
            </a:r>
            <a:br>
              <a:rPr kumimoji="0" lang="en-GB" sz="2600" b="1" i="0" u="none" strike="noStrike" kern="1200" cap="none" spc="0" normalizeH="0" baseline="0" noProof="0" dirty="0">
                <a:ln>
                  <a:noFill/>
                </a:ln>
                <a:solidFill>
                  <a:prstClr val="black"/>
                </a:solidFill>
                <a:effectLst/>
                <a:uLnTx/>
                <a:uFillTx/>
                <a:latin typeface="Calibri"/>
                <a:ea typeface="+mn-ea"/>
                <a:cs typeface="+mn-cs"/>
              </a:rPr>
            </a:br>
            <a:r>
              <a:rPr kumimoji="0" lang="en-GB" sz="2400" b="1" i="0" u="none" strike="noStrike" kern="1200" cap="none" spc="0" normalizeH="0" baseline="0" noProof="0" dirty="0">
                <a:ln>
                  <a:noFill/>
                </a:ln>
                <a:solidFill>
                  <a:srgbClr val="8A0D43"/>
                </a:solidFill>
                <a:effectLst/>
                <a:uLnTx/>
                <a:uFillTx/>
                <a:latin typeface="FFJustlefthand" pitchFamily="50" charset="0"/>
                <a:ea typeface="+mn-ea"/>
                <a:cs typeface="+mn-cs"/>
              </a:rPr>
              <a:t>A Church of England Academy</a:t>
            </a:r>
            <a:endParaRPr kumimoji="0" lang="en-GB" sz="30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7E841C65-69CB-FBDB-0C05-445D0F80613D}"/>
              </a:ext>
            </a:extLst>
          </p:cNvPr>
          <p:cNvSpPr/>
          <p:nvPr/>
        </p:nvSpPr>
        <p:spPr>
          <a:xfrm>
            <a:off x="1487489" y="4797153"/>
            <a:ext cx="9188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3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3B0F5C8C-95D6-CA1E-C93C-9A28EA1293D9}"/>
              </a:ext>
            </a:extLst>
          </p:cNvPr>
          <p:cNvSpPr txBox="1"/>
          <p:nvPr/>
        </p:nvSpPr>
        <p:spPr>
          <a:xfrm>
            <a:off x="314325" y="1585913"/>
            <a:ext cx="991618" cy="461665"/>
          </a:xfrm>
          <a:prstGeom prst="rect">
            <a:avLst/>
          </a:prstGeom>
          <a:noFill/>
        </p:spPr>
        <p:txBody>
          <a:bodyPr wrap="none" rtlCol="0">
            <a:spAutoFit/>
          </a:bodyPr>
          <a:lstStyle/>
          <a:p>
            <a:r>
              <a:rPr lang="en-GB" sz="2400" b="1" dirty="0">
                <a:latin typeface="Arial Nova" panose="020B0504020202020204" pitchFamily="34" charset="0"/>
              </a:rPr>
              <a:t>Day 9</a:t>
            </a:r>
          </a:p>
        </p:txBody>
      </p:sp>
      <p:sp>
        <p:nvSpPr>
          <p:cNvPr id="4" name="TextBox 3">
            <a:extLst>
              <a:ext uri="{FF2B5EF4-FFF2-40B4-BE49-F238E27FC236}">
                <a16:creationId xmlns:a16="http://schemas.microsoft.com/office/drawing/2014/main" id="{63010828-14B7-13E9-332D-F65B685E93A8}"/>
              </a:ext>
            </a:extLst>
          </p:cNvPr>
          <p:cNvSpPr txBox="1"/>
          <p:nvPr/>
        </p:nvSpPr>
        <p:spPr>
          <a:xfrm>
            <a:off x="8355483" y="134338"/>
            <a:ext cx="2423679" cy="954107"/>
          </a:xfrm>
          <a:prstGeom prst="rect">
            <a:avLst/>
          </a:prstGeom>
          <a:noFill/>
        </p:spPr>
        <p:txBody>
          <a:bodyPr wrap="square">
            <a:spAutoFit/>
          </a:bodyPr>
          <a:lstStyle/>
          <a:p>
            <a:pPr algn="ctr"/>
            <a:r>
              <a:rPr lang="en-GB" sz="2800" b="1" dirty="0">
                <a:latin typeface="Arial" panose="020B0604020202020204" pitchFamily="34" charset="0"/>
                <a:ea typeface="Calibri" panose="020F0502020204030204" pitchFamily="34" charset="0"/>
              </a:rPr>
              <a:t>Advent 3</a:t>
            </a:r>
          </a:p>
          <a:p>
            <a:pPr algn="ctr"/>
            <a:r>
              <a:rPr lang="en-GB" sz="2800" b="1" dirty="0" err="1">
                <a:effectLst/>
                <a:latin typeface="Arial" panose="020B0604020202020204" pitchFamily="34" charset="0"/>
                <a:ea typeface="Calibri" panose="020F0502020204030204" pitchFamily="34" charset="0"/>
              </a:rPr>
              <a:t>wb</a:t>
            </a:r>
            <a:r>
              <a:rPr lang="en-GB" sz="2800" b="1" dirty="0">
                <a:effectLst/>
                <a:latin typeface="Arial" panose="020B0604020202020204" pitchFamily="34" charset="0"/>
                <a:ea typeface="Calibri" panose="020F0502020204030204" pitchFamily="34" charset="0"/>
              </a:rPr>
              <a:t>: </a:t>
            </a:r>
            <a:r>
              <a:rPr lang="en-GB" sz="2800" b="1" dirty="0">
                <a:latin typeface="Arial" panose="020B0604020202020204" pitchFamily="34" charset="0"/>
                <a:ea typeface="Calibri" panose="020F0502020204030204" pitchFamily="34" charset="0"/>
              </a:rPr>
              <a:t>15</a:t>
            </a:r>
            <a:r>
              <a:rPr lang="en-GB" sz="2800" b="1" dirty="0">
                <a:effectLst/>
                <a:latin typeface="Arial" panose="020B0604020202020204" pitchFamily="34" charset="0"/>
                <a:ea typeface="Calibri" panose="020F0502020204030204" pitchFamily="34" charset="0"/>
              </a:rPr>
              <a:t>.12.25</a:t>
            </a:r>
            <a:endParaRPr lang="en-GB" sz="2800" dirty="0"/>
          </a:p>
        </p:txBody>
      </p:sp>
      <p:pic>
        <p:nvPicPr>
          <p:cNvPr id="2" name="Picture 1">
            <a:extLst>
              <a:ext uri="{FF2B5EF4-FFF2-40B4-BE49-F238E27FC236}">
                <a16:creationId xmlns:a16="http://schemas.microsoft.com/office/drawing/2014/main" id="{276832D6-855C-BCCC-9DB4-3DBF4B27C83A}"/>
              </a:ext>
            </a:extLst>
          </p:cNvPr>
          <p:cNvPicPr>
            <a:picLocks noChangeAspect="1"/>
          </p:cNvPicPr>
          <p:nvPr/>
        </p:nvPicPr>
        <p:blipFill>
          <a:blip r:embed="rId2"/>
          <a:stretch>
            <a:fillRect/>
          </a:stretch>
        </p:blipFill>
        <p:spPr>
          <a:xfrm>
            <a:off x="3489584" y="1414516"/>
            <a:ext cx="5184576" cy="5184576"/>
          </a:xfrm>
          <a:prstGeom prst="rect">
            <a:avLst/>
          </a:prstGeom>
        </p:spPr>
      </p:pic>
    </p:spTree>
    <p:extLst>
      <p:ext uri="{BB962C8B-B14F-4D97-AF65-F5344CB8AC3E}">
        <p14:creationId xmlns:p14="http://schemas.microsoft.com/office/powerpoint/2010/main" val="2515834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114E4-8EA7-AE13-8CC1-C342C69EE75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BD773F3-D3E1-8679-A2D5-E31114D9B3AA}"/>
              </a:ext>
            </a:extLst>
          </p:cNvPr>
          <p:cNvSpPr/>
          <p:nvPr/>
        </p:nvSpPr>
        <p:spPr>
          <a:xfrm>
            <a:off x="2783632" y="-99392"/>
            <a:ext cx="5184576"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St. Michael’s CE High School</a:t>
            </a:r>
            <a:br>
              <a:rPr kumimoji="0" lang="en-GB" sz="2600" b="1" i="0" u="none" strike="noStrike" kern="1200" cap="none" spc="0" normalizeH="0" baseline="0" noProof="0" dirty="0">
                <a:ln>
                  <a:noFill/>
                </a:ln>
                <a:solidFill>
                  <a:prstClr val="black"/>
                </a:solidFill>
                <a:effectLst/>
                <a:uLnTx/>
                <a:uFillTx/>
                <a:latin typeface="Calibri"/>
                <a:ea typeface="+mn-ea"/>
                <a:cs typeface="+mn-cs"/>
              </a:rPr>
            </a:br>
            <a:r>
              <a:rPr kumimoji="0" lang="en-GB" sz="2400" b="1" i="0" u="none" strike="noStrike" kern="1200" cap="none" spc="0" normalizeH="0" baseline="0" noProof="0" dirty="0">
                <a:ln>
                  <a:noFill/>
                </a:ln>
                <a:solidFill>
                  <a:srgbClr val="8A0D43"/>
                </a:solidFill>
                <a:effectLst/>
                <a:uLnTx/>
                <a:uFillTx/>
                <a:latin typeface="FFJustlefthand" pitchFamily="50" charset="0"/>
                <a:ea typeface="+mn-ea"/>
                <a:cs typeface="+mn-cs"/>
              </a:rPr>
              <a:t>A Church of England Academy</a:t>
            </a:r>
            <a:endParaRPr kumimoji="0" lang="en-GB" sz="30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4EA3708F-8FF0-1BB9-5A8D-D8E3F4F1D4AE}"/>
              </a:ext>
            </a:extLst>
          </p:cNvPr>
          <p:cNvSpPr/>
          <p:nvPr/>
        </p:nvSpPr>
        <p:spPr>
          <a:xfrm>
            <a:off x="1487489" y="4797153"/>
            <a:ext cx="9188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3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95A7B48B-9FBE-0D7F-1F92-6DF301405A5C}"/>
              </a:ext>
            </a:extLst>
          </p:cNvPr>
          <p:cNvSpPr txBox="1"/>
          <p:nvPr/>
        </p:nvSpPr>
        <p:spPr>
          <a:xfrm>
            <a:off x="285750" y="1657350"/>
            <a:ext cx="1166345" cy="461665"/>
          </a:xfrm>
          <a:prstGeom prst="rect">
            <a:avLst/>
          </a:prstGeom>
          <a:noFill/>
        </p:spPr>
        <p:txBody>
          <a:bodyPr wrap="none" rtlCol="0">
            <a:spAutoFit/>
          </a:bodyPr>
          <a:lstStyle/>
          <a:p>
            <a:r>
              <a:rPr lang="en-GB" sz="2400" b="1" dirty="0">
                <a:latin typeface="Arial Nova" panose="020B0504020202020204" pitchFamily="34" charset="0"/>
              </a:rPr>
              <a:t>Day 10</a:t>
            </a:r>
          </a:p>
        </p:txBody>
      </p:sp>
      <p:sp>
        <p:nvSpPr>
          <p:cNvPr id="4" name="TextBox 3">
            <a:extLst>
              <a:ext uri="{FF2B5EF4-FFF2-40B4-BE49-F238E27FC236}">
                <a16:creationId xmlns:a16="http://schemas.microsoft.com/office/drawing/2014/main" id="{2211774D-A789-27FB-07DA-7D04F734D341}"/>
              </a:ext>
            </a:extLst>
          </p:cNvPr>
          <p:cNvSpPr txBox="1"/>
          <p:nvPr/>
        </p:nvSpPr>
        <p:spPr>
          <a:xfrm>
            <a:off x="2120346" y="1665527"/>
            <a:ext cx="6739200" cy="707886"/>
          </a:xfrm>
          <a:prstGeom prst="rect">
            <a:avLst/>
          </a:prstGeom>
          <a:noFill/>
        </p:spPr>
        <p:txBody>
          <a:bodyPr wrap="square">
            <a:spAutoFit/>
          </a:bodyPr>
          <a:lstStyle/>
          <a:p>
            <a:r>
              <a:rPr lang="en-GB" sz="2000" dirty="0">
                <a:latin typeface="Arial Nova" panose="020B0504020202020204" pitchFamily="34" charset="0"/>
              </a:rPr>
              <a:t>Watch the </a:t>
            </a:r>
            <a:r>
              <a:rPr lang="en-GB" sz="2000" dirty="0"/>
              <a:t>Kilkenny Nativity story:</a:t>
            </a:r>
          </a:p>
          <a:p>
            <a:r>
              <a:rPr lang="en-GB" sz="2000" dirty="0">
                <a:hlinkClick r:id="rId2"/>
              </a:rPr>
              <a:t>https://youtu.be/K-KFKMWZ8sk?si=YR9RlJzNmyi8uzDy</a:t>
            </a:r>
            <a:r>
              <a:rPr lang="en-GB" sz="2000" dirty="0"/>
              <a:t> </a:t>
            </a:r>
            <a:endParaRPr lang="en-GB" sz="2000" dirty="0">
              <a:latin typeface="Arial Nova" panose="020B0504020202020204" pitchFamily="34" charset="0"/>
            </a:endParaRPr>
          </a:p>
        </p:txBody>
      </p:sp>
      <p:sp>
        <p:nvSpPr>
          <p:cNvPr id="10" name="TextBox 9">
            <a:extLst>
              <a:ext uri="{FF2B5EF4-FFF2-40B4-BE49-F238E27FC236}">
                <a16:creationId xmlns:a16="http://schemas.microsoft.com/office/drawing/2014/main" id="{F76EA373-FFF8-30CA-0F07-1FBE419A31FB}"/>
              </a:ext>
            </a:extLst>
          </p:cNvPr>
          <p:cNvSpPr txBox="1"/>
          <p:nvPr/>
        </p:nvSpPr>
        <p:spPr>
          <a:xfrm>
            <a:off x="237767" y="2696097"/>
            <a:ext cx="11688210" cy="3785652"/>
          </a:xfrm>
          <a:prstGeom prst="rect">
            <a:avLst/>
          </a:prstGeom>
          <a:noFill/>
        </p:spPr>
        <p:txBody>
          <a:bodyPr wrap="square">
            <a:spAutoFit/>
          </a:bodyPr>
          <a:lstStyle/>
          <a:p>
            <a:r>
              <a:rPr lang="en-GB" sz="2400" b="1" dirty="0"/>
              <a:t>Look at the stone carving (next slide)carefully first. </a:t>
            </a:r>
          </a:p>
          <a:p>
            <a:pPr marL="342900" indent="-342900">
              <a:buFont typeface="Arial" panose="020B0604020202020204" pitchFamily="34" charset="0"/>
              <a:buChar char="•"/>
            </a:pPr>
            <a:r>
              <a:rPr lang="en-GB" sz="2400" dirty="0"/>
              <a:t>Does this tell the Nativity story in the same way as other art you have seen?</a:t>
            </a:r>
          </a:p>
          <a:p>
            <a:pPr marL="342900" indent="-342900">
              <a:buFont typeface="Arial" panose="020B0604020202020204" pitchFamily="34" charset="0"/>
              <a:buChar char="•"/>
            </a:pPr>
            <a:r>
              <a:rPr lang="en-GB" sz="2400" dirty="0"/>
              <a:t>Do you think there’s a reason why each character is located where they are in the carving? Can you see a Cross in the carving – why do you think that the sculptor included this?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b="1" dirty="0"/>
              <a:t>Now watch the video:</a:t>
            </a:r>
          </a:p>
          <a:p>
            <a:pPr marL="342900" indent="-342900">
              <a:buFont typeface="Arial" panose="020B0604020202020204" pitchFamily="34" charset="0"/>
              <a:buChar char="•"/>
            </a:pPr>
            <a:r>
              <a:rPr lang="en-GB" sz="2400" dirty="0"/>
              <a:t>The video today was created by residents of Kilkenny, retelling the Nativity story. It beautifully shows diverse parts of the city and its culture as residents read the story from the Gospels of Luke and Matthew. </a:t>
            </a:r>
          </a:p>
          <a:p>
            <a:pPr marL="342900" indent="-342900">
              <a:buFont typeface="Arial" panose="020B0604020202020204" pitchFamily="34" charset="0"/>
              <a:buChar char="•"/>
            </a:pPr>
            <a:r>
              <a:rPr lang="en-GB" sz="2400" dirty="0">
                <a:latin typeface="Arial Nova" panose="020B0504020202020204" pitchFamily="34" charset="0"/>
              </a:rPr>
              <a:t>Which bit of the video did you enjoy most? </a:t>
            </a:r>
            <a:r>
              <a:rPr lang="en-GB" sz="2400">
                <a:latin typeface="Arial Nova" panose="020B0504020202020204" pitchFamily="34" charset="0"/>
              </a:rPr>
              <a:t>Why??</a:t>
            </a:r>
            <a:endParaRPr lang="en-GB" sz="2400" dirty="0">
              <a:latin typeface="Arial Nova" panose="020B0504020202020204" pitchFamily="34" charset="0"/>
            </a:endParaRPr>
          </a:p>
        </p:txBody>
      </p:sp>
      <p:sp>
        <p:nvSpPr>
          <p:cNvPr id="2" name="TextBox 1">
            <a:extLst>
              <a:ext uri="{FF2B5EF4-FFF2-40B4-BE49-F238E27FC236}">
                <a16:creationId xmlns:a16="http://schemas.microsoft.com/office/drawing/2014/main" id="{4D0594CC-131E-9A91-C14B-A138A523D189}"/>
              </a:ext>
            </a:extLst>
          </p:cNvPr>
          <p:cNvSpPr txBox="1"/>
          <p:nvPr/>
        </p:nvSpPr>
        <p:spPr>
          <a:xfrm>
            <a:off x="8355483" y="134338"/>
            <a:ext cx="2423679" cy="954107"/>
          </a:xfrm>
          <a:prstGeom prst="rect">
            <a:avLst/>
          </a:prstGeom>
          <a:noFill/>
        </p:spPr>
        <p:txBody>
          <a:bodyPr wrap="square">
            <a:spAutoFit/>
          </a:bodyPr>
          <a:lstStyle/>
          <a:p>
            <a:pPr algn="ctr"/>
            <a:r>
              <a:rPr lang="en-GB" sz="2800" b="1" dirty="0">
                <a:latin typeface="Arial" panose="020B0604020202020204" pitchFamily="34" charset="0"/>
                <a:ea typeface="Calibri" panose="020F0502020204030204" pitchFamily="34" charset="0"/>
              </a:rPr>
              <a:t>Advent 3</a:t>
            </a:r>
          </a:p>
          <a:p>
            <a:pPr algn="ctr"/>
            <a:r>
              <a:rPr lang="en-GB" sz="2800" b="1" dirty="0" err="1">
                <a:effectLst/>
                <a:latin typeface="Arial" panose="020B0604020202020204" pitchFamily="34" charset="0"/>
                <a:ea typeface="Calibri" panose="020F0502020204030204" pitchFamily="34" charset="0"/>
              </a:rPr>
              <a:t>wb</a:t>
            </a:r>
            <a:r>
              <a:rPr lang="en-GB" sz="2800" b="1" dirty="0">
                <a:effectLst/>
                <a:latin typeface="Arial" panose="020B0604020202020204" pitchFamily="34" charset="0"/>
                <a:ea typeface="Calibri" panose="020F0502020204030204" pitchFamily="34" charset="0"/>
              </a:rPr>
              <a:t>: </a:t>
            </a:r>
            <a:r>
              <a:rPr lang="en-GB" sz="2800" b="1" dirty="0">
                <a:latin typeface="Arial" panose="020B0604020202020204" pitchFamily="34" charset="0"/>
                <a:ea typeface="Calibri" panose="020F0502020204030204" pitchFamily="34" charset="0"/>
              </a:rPr>
              <a:t>15</a:t>
            </a:r>
            <a:r>
              <a:rPr lang="en-GB" sz="2800" b="1" dirty="0">
                <a:effectLst/>
                <a:latin typeface="Arial" panose="020B0604020202020204" pitchFamily="34" charset="0"/>
                <a:ea typeface="Calibri" panose="020F0502020204030204" pitchFamily="34" charset="0"/>
              </a:rPr>
              <a:t>.12.25</a:t>
            </a:r>
            <a:endParaRPr lang="en-GB" sz="2800" dirty="0"/>
          </a:p>
        </p:txBody>
      </p:sp>
      <p:pic>
        <p:nvPicPr>
          <p:cNvPr id="5" name="Picture 4">
            <a:extLst>
              <a:ext uri="{FF2B5EF4-FFF2-40B4-BE49-F238E27FC236}">
                <a16:creationId xmlns:a16="http://schemas.microsoft.com/office/drawing/2014/main" id="{DE1ABE8A-975E-278B-8A05-011CE01418A1}"/>
              </a:ext>
            </a:extLst>
          </p:cNvPr>
          <p:cNvPicPr>
            <a:picLocks noChangeAspect="1"/>
          </p:cNvPicPr>
          <p:nvPr/>
        </p:nvPicPr>
        <p:blipFill>
          <a:blip r:embed="rId3"/>
          <a:stretch>
            <a:fillRect/>
          </a:stretch>
        </p:blipFill>
        <p:spPr>
          <a:xfrm>
            <a:off x="9957817" y="611391"/>
            <a:ext cx="2088355" cy="2066185"/>
          </a:xfrm>
          <a:prstGeom prst="rect">
            <a:avLst/>
          </a:prstGeom>
        </p:spPr>
      </p:pic>
    </p:spTree>
    <p:extLst>
      <p:ext uri="{BB962C8B-B14F-4D97-AF65-F5344CB8AC3E}">
        <p14:creationId xmlns:p14="http://schemas.microsoft.com/office/powerpoint/2010/main" val="25386124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1C2A1-49BF-4784-7B34-B0F37326E85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414E9FB-55F2-5EBD-4272-CE624D83219C}"/>
              </a:ext>
            </a:extLst>
          </p:cNvPr>
          <p:cNvSpPr/>
          <p:nvPr/>
        </p:nvSpPr>
        <p:spPr>
          <a:xfrm>
            <a:off x="2783632" y="-99392"/>
            <a:ext cx="5184576"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St. Michael’s CE High School</a:t>
            </a:r>
            <a:br>
              <a:rPr kumimoji="0" lang="en-GB" sz="2600" b="1" i="0" u="none" strike="noStrike" kern="1200" cap="none" spc="0" normalizeH="0" baseline="0" noProof="0" dirty="0">
                <a:ln>
                  <a:noFill/>
                </a:ln>
                <a:solidFill>
                  <a:prstClr val="black"/>
                </a:solidFill>
                <a:effectLst/>
                <a:uLnTx/>
                <a:uFillTx/>
                <a:latin typeface="Calibri"/>
                <a:ea typeface="+mn-ea"/>
                <a:cs typeface="+mn-cs"/>
              </a:rPr>
            </a:br>
            <a:r>
              <a:rPr kumimoji="0" lang="en-GB" sz="2400" b="1" i="0" u="none" strike="noStrike" kern="1200" cap="none" spc="0" normalizeH="0" baseline="0" noProof="0" dirty="0">
                <a:ln>
                  <a:noFill/>
                </a:ln>
                <a:solidFill>
                  <a:srgbClr val="8A0D43"/>
                </a:solidFill>
                <a:effectLst/>
                <a:uLnTx/>
                <a:uFillTx/>
                <a:latin typeface="FFJustlefthand" pitchFamily="50" charset="0"/>
                <a:ea typeface="+mn-ea"/>
                <a:cs typeface="+mn-cs"/>
              </a:rPr>
              <a:t>A Church of England Academy</a:t>
            </a:r>
            <a:endParaRPr kumimoji="0" lang="en-GB" sz="30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5EDE39CB-0837-3E7D-AC14-17607EDD735C}"/>
              </a:ext>
            </a:extLst>
          </p:cNvPr>
          <p:cNvSpPr/>
          <p:nvPr/>
        </p:nvSpPr>
        <p:spPr>
          <a:xfrm>
            <a:off x="1487489" y="4797153"/>
            <a:ext cx="9188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36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E7A7CEA-6A10-0A27-D7B8-BE2EDEF763BF}"/>
              </a:ext>
            </a:extLst>
          </p:cNvPr>
          <p:cNvSpPr txBox="1"/>
          <p:nvPr/>
        </p:nvSpPr>
        <p:spPr>
          <a:xfrm>
            <a:off x="314325" y="1585913"/>
            <a:ext cx="1166345" cy="461665"/>
          </a:xfrm>
          <a:prstGeom prst="rect">
            <a:avLst/>
          </a:prstGeom>
          <a:noFill/>
        </p:spPr>
        <p:txBody>
          <a:bodyPr wrap="none" rtlCol="0">
            <a:spAutoFit/>
          </a:bodyPr>
          <a:lstStyle/>
          <a:p>
            <a:r>
              <a:rPr lang="en-GB" sz="2400" b="1" dirty="0">
                <a:latin typeface="Arial Nova" panose="020B0504020202020204" pitchFamily="34" charset="0"/>
              </a:rPr>
              <a:t>Day 10</a:t>
            </a:r>
          </a:p>
        </p:txBody>
      </p:sp>
      <p:sp>
        <p:nvSpPr>
          <p:cNvPr id="4" name="TextBox 3">
            <a:extLst>
              <a:ext uri="{FF2B5EF4-FFF2-40B4-BE49-F238E27FC236}">
                <a16:creationId xmlns:a16="http://schemas.microsoft.com/office/drawing/2014/main" id="{DA092F4F-BC47-A447-E6A2-D941CFDFA8B1}"/>
              </a:ext>
            </a:extLst>
          </p:cNvPr>
          <p:cNvSpPr txBox="1"/>
          <p:nvPr/>
        </p:nvSpPr>
        <p:spPr>
          <a:xfrm>
            <a:off x="8355483" y="134338"/>
            <a:ext cx="2423679" cy="954107"/>
          </a:xfrm>
          <a:prstGeom prst="rect">
            <a:avLst/>
          </a:prstGeom>
          <a:noFill/>
        </p:spPr>
        <p:txBody>
          <a:bodyPr wrap="square">
            <a:spAutoFit/>
          </a:bodyPr>
          <a:lstStyle/>
          <a:p>
            <a:pPr algn="ctr"/>
            <a:r>
              <a:rPr lang="en-GB" sz="2800" b="1" dirty="0">
                <a:latin typeface="Arial" panose="020B0604020202020204" pitchFamily="34" charset="0"/>
                <a:ea typeface="Calibri" panose="020F0502020204030204" pitchFamily="34" charset="0"/>
              </a:rPr>
              <a:t>Advent 3</a:t>
            </a:r>
          </a:p>
          <a:p>
            <a:pPr algn="ctr"/>
            <a:r>
              <a:rPr lang="en-GB" sz="2800" b="1" dirty="0" err="1">
                <a:effectLst/>
                <a:latin typeface="Arial" panose="020B0604020202020204" pitchFamily="34" charset="0"/>
                <a:ea typeface="Calibri" panose="020F0502020204030204" pitchFamily="34" charset="0"/>
              </a:rPr>
              <a:t>wb</a:t>
            </a:r>
            <a:r>
              <a:rPr lang="en-GB" sz="2800" b="1" dirty="0">
                <a:effectLst/>
                <a:latin typeface="Arial" panose="020B0604020202020204" pitchFamily="34" charset="0"/>
                <a:ea typeface="Calibri" panose="020F0502020204030204" pitchFamily="34" charset="0"/>
              </a:rPr>
              <a:t>: </a:t>
            </a:r>
            <a:r>
              <a:rPr lang="en-GB" sz="2800" b="1" dirty="0">
                <a:latin typeface="Arial" panose="020B0604020202020204" pitchFamily="34" charset="0"/>
                <a:ea typeface="Calibri" panose="020F0502020204030204" pitchFamily="34" charset="0"/>
              </a:rPr>
              <a:t>15</a:t>
            </a:r>
            <a:r>
              <a:rPr lang="en-GB" sz="2800" b="1" dirty="0">
                <a:effectLst/>
                <a:latin typeface="Arial" panose="020B0604020202020204" pitchFamily="34" charset="0"/>
                <a:ea typeface="Calibri" panose="020F0502020204030204" pitchFamily="34" charset="0"/>
              </a:rPr>
              <a:t>.12.25</a:t>
            </a:r>
            <a:endParaRPr lang="en-GB" sz="2800" dirty="0"/>
          </a:p>
        </p:txBody>
      </p:sp>
      <p:pic>
        <p:nvPicPr>
          <p:cNvPr id="5" name="Picture 4">
            <a:extLst>
              <a:ext uri="{FF2B5EF4-FFF2-40B4-BE49-F238E27FC236}">
                <a16:creationId xmlns:a16="http://schemas.microsoft.com/office/drawing/2014/main" id="{362D6EDB-77DD-5EE7-F5B8-2406E178483C}"/>
              </a:ext>
            </a:extLst>
          </p:cNvPr>
          <p:cNvPicPr>
            <a:picLocks noChangeAspect="1"/>
          </p:cNvPicPr>
          <p:nvPr/>
        </p:nvPicPr>
        <p:blipFill>
          <a:blip r:embed="rId2"/>
          <a:stretch>
            <a:fillRect/>
          </a:stretch>
        </p:blipFill>
        <p:spPr>
          <a:xfrm>
            <a:off x="3372130" y="1162492"/>
            <a:ext cx="5447740" cy="5389908"/>
          </a:xfrm>
          <a:prstGeom prst="rect">
            <a:avLst/>
          </a:prstGeom>
        </p:spPr>
      </p:pic>
    </p:spTree>
    <p:extLst>
      <p:ext uri="{BB962C8B-B14F-4D97-AF65-F5344CB8AC3E}">
        <p14:creationId xmlns:p14="http://schemas.microsoft.com/office/powerpoint/2010/main" val="2747154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927</Words>
  <Application>Microsoft Office PowerPoint</Application>
  <PresentationFormat>Widescreen</PresentationFormat>
  <Paragraphs>97</Paragraphs>
  <Slides>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Arial Nova</vt:lpstr>
      <vt:lpstr>Calibri</vt:lpstr>
      <vt:lpstr>FFJustlefthand</vt:lpstr>
      <vt:lpstr>Tahoma</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Mr S Corner</dc:creator>
  <cp:lastModifiedBy>Mr S Corner</cp:lastModifiedBy>
  <cp:revision>22</cp:revision>
  <dcterms:created xsi:type="dcterms:W3CDTF">2025-05-14T09:40:08Z</dcterms:created>
  <dcterms:modified xsi:type="dcterms:W3CDTF">2025-12-11T13:08:34Z</dcterms:modified>
</cp:coreProperties>
</file>